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62" r:id="rId6"/>
    <p:sldId id="258" r:id="rId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428B7-6F7E-4E36-A302-47E15E4D77D4}" type="datetimeFigureOut">
              <a:rPr lang="it-IT" smtClean="0"/>
              <a:pPr/>
              <a:t>10/04/2013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C1D6-3FE6-43FD-BDDF-0E2C934743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428B7-6F7E-4E36-A302-47E15E4D77D4}" type="datetimeFigureOut">
              <a:rPr lang="it-IT" smtClean="0"/>
              <a:pPr/>
              <a:t>10/04/2013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C1D6-3FE6-43FD-BDDF-0E2C934743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428B7-6F7E-4E36-A302-47E15E4D77D4}" type="datetimeFigureOut">
              <a:rPr lang="it-IT" smtClean="0"/>
              <a:pPr/>
              <a:t>10/04/2013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C1D6-3FE6-43FD-BDDF-0E2C934743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428B7-6F7E-4E36-A302-47E15E4D77D4}" type="datetimeFigureOut">
              <a:rPr lang="it-IT" smtClean="0"/>
              <a:pPr/>
              <a:t>10/04/2013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C1D6-3FE6-43FD-BDDF-0E2C934743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428B7-6F7E-4E36-A302-47E15E4D77D4}" type="datetimeFigureOut">
              <a:rPr lang="it-IT" smtClean="0"/>
              <a:pPr/>
              <a:t>10/04/2013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C1D6-3FE6-43FD-BDDF-0E2C934743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428B7-6F7E-4E36-A302-47E15E4D77D4}" type="datetimeFigureOut">
              <a:rPr lang="it-IT" smtClean="0"/>
              <a:pPr/>
              <a:t>10/04/2013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C1D6-3FE6-43FD-BDDF-0E2C934743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428B7-6F7E-4E36-A302-47E15E4D77D4}" type="datetimeFigureOut">
              <a:rPr lang="it-IT" smtClean="0"/>
              <a:pPr/>
              <a:t>10/04/2013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C1D6-3FE6-43FD-BDDF-0E2C934743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428B7-6F7E-4E36-A302-47E15E4D77D4}" type="datetimeFigureOut">
              <a:rPr lang="it-IT" smtClean="0"/>
              <a:pPr/>
              <a:t>10/04/2013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C1D6-3FE6-43FD-BDDF-0E2C934743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428B7-6F7E-4E36-A302-47E15E4D77D4}" type="datetimeFigureOut">
              <a:rPr lang="it-IT" smtClean="0"/>
              <a:pPr/>
              <a:t>10/04/2013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C1D6-3FE6-43FD-BDDF-0E2C934743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428B7-6F7E-4E36-A302-47E15E4D77D4}" type="datetimeFigureOut">
              <a:rPr lang="it-IT" smtClean="0"/>
              <a:pPr/>
              <a:t>10/04/2013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C1D6-3FE6-43FD-BDDF-0E2C934743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428B7-6F7E-4E36-A302-47E15E4D77D4}" type="datetimeFigureOut">
              <a:rPr lang="it-IT" smtClean="0"/>
              <a:pPr/>
              <a:t>10/04/2013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C1D6-3FE6-43FD-BDDF-0E2C934743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428B7-6F7E-4E36-A302-47E15E4D77D4}" type="datetimeFigureOut">
              <a:rPr lang="it-IT" smtClean="0"/>
              <a:pPr/>
              <a:t>10/04/2013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AC1D6-3FE6-43FD-BDDF-0E2C9347438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395536" y="1700808"/>
            <a:ext cx="8445624" cy="2664296"/>
          </a:xfrm>
        </p:spPr>
        <p:txBody>
          <a:bodyPr>
            <a:normAutofit/>
          </a:bodyPr>
          <a:lstStyle/>
          <a:p>
            <a:r>
              <a:rPr lang="it-IT" sz="6600" dirty="0" smtClean="0">
                <a:latin typeface="Comic Sans MS" pitchFamily="66" charset="0"/>
              </a:rPr>
              <a:t>IL  SERVIZIO  </a:t>
            </a:r>
            <a:r>
              <a:rPr lang="it-IT" sz="6600" dirty="0" smtClean="0">
                <a:latin typeface="Comic Sans MS" pitchFamily="66" charset="0"/>
              </a:rPr>
              <a:t>È…</a:t>
            </a:r>
            <a:r>
              <a:rPr lang="it-IT" sz="6600" dirty="0" smtClean="0"/>
              <a:t> </a:t>
            </a:r>
            <a:endParaRPr lang="it-IT" sz="6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Oratorio Di Crescentin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2656"/>
            <a:ext cx="1884040" cy="1884041"/>
          </a:xfrm>
          <a:prstGeom prst="rect">
            <a:avLst/>
          </a:prstGeom>
          <a:noFill/>
        </p:spPr>
      </p:pic>
      <p:pic>
        <p:nvPicPr>
          <p:cNvPr id="3076" name="Picture 4" descr="http://sphotos-g.ak.fbcdn.net/hphotos-ak-ash4/311517_4354469749844_689460756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63473">
            <a:off x="2746838" y="1857111"/>
            <a:ext cx="5899583" cy="3933056"/>
          </a:xfrm>
          <a:prstGeom prst="rect">
            <a:avLst/>
          </a:prstGeom>
          <a:noFill/>
        </p:spPr>
      </p:pic>
      <p:sp>
        <p:nvSpPr>
          <p:cNvPr id="5" name="Titolo 1"/>
          <p:cNvSpPr txBox="1">
            <a:spLocks/>
          </p:cNvSpPr>
          <p:nvPr/>
        </p:nvSpPr>
        <p:spPr>
          <a:xfrm>
            <a:off x="2735288" y="404664"/>
            <a:ext cx="64087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Servizio </a:t>
            </a:r>
            <a:r>
              <a:rPr kumimoji="0" lang="it-IT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è…essere</a:t>
            </a:r>
            <a:r>
              <a:rPr kumimoji="0" lang="it-IT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felici</a:t>
            </a:r>
            <a:endParaRPr kumimoji="0" lang="it-IT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storage.comune.pavullo-nel-frignano.mo.it/file/Volontari_della_protezione_Civile_in_Via_Giardini_f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42451">
            <a:off x="395536" y="404664"/>
            <a:ext cx="3035829" cy="2276872"/>
          </a:xfrm>
          <a:prstGeom prst="rect">
            <a:avLst/>
          </a:prstGeom>
          <a:noFill/>
        </p:spPr>
      </p:pic>
      <p:pic>
        <p:nvPicPr>
          <p:cNvPr id="4102" name="Picture 6" descr="http://www.protezionecivile.emilia-romagna.it/news/archivio/2011/eletto-il-nuovo-presidente-comitato-regionale-coordinamento-volontariato/image_previ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4395">
            <a:off x="5317701" y="3777010"/>
            <a:ext cx="3327514" cy="2495635"/>
          </a:xfrm>
          <a:prstGeom prst="rect">
            <a:avLst/>
          </a:prstGeom>
          <a:noFill/>
        </p:spPr>
      </p:pic>
      <p:pic>
        <p:nvPicPr>
          <p:cNvPr id="4098" name="Picture 2" descr="http://www.ilgiornaledellaprotezionecivile.it/binary_files/gallery/volontari_protezione_civile_42491_621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844824"/>
            <a:ext cx="2438400" cy="2466975"/>
          </a:xfrm>
          <a:prstGeom prst="rect">
            <a:avLst/>
          </a:prstGeom>
          <a:noFill/>
        </p:spPr>
      </p:pic>
      <p:sp>
        <p:nvSpPr>
          <p:cNvPr id="5" name="Titolo 1"/>
          <p:cNvSpPr txBox="1">
            <a:spLocks/>
          </p:cNvSpPr>
          <p:nvPr/>
        </p:nvSpPr>
        <p:spPr>
          <a:xfrm>
            <a:off x="3311353" y="404664"/>
            <a:ext cx="583264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it-IT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Servizio è</a:t>
            </a:r>
            <a:r>
              <a:rPr kumimoji="0" lang="it-IT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</a:t>
            </a:r>
            <a:r>
              <a:rPr kumimoji="0" lang="it-IT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un aiuto </a:t>
            </a:r>
            <a:r>
              <a:rPr lang="it-IT" sz="4400" dirty="0" smtClean="0"/>
              <a:t>verso </a:t>
            </a:r>
            <a:endParaRPr kumimoji="0" lang="it-IT" sz="4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it-IT" sz="4400" dirty="0" smtClean="0"/>
              <a:t>il </a:t>
            </a:r>
            <a:r>
              <a:rPr lang="it-IT" sz="4400" baseline="0" dirty="0" smtClean="0">
                <a:latin typeface="+mj-lt"/>
                <a:ea typeface="+mj-ea"/>
                <a:cs typeface="+mj-cs"/>
              </a:rPr>
              <a:t>prossimo</a:t>
            </a:r>
            <a:endParaRPr kumimoji="0" lang="it-IT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ricislago.org/joomla_new/images/stories/volontari_del_soccorso_croce_rossa_italia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02665">
            <a:off x="599959" y="503619"/>
            <a:ext cx="3368427" cy="2372251"/>
          </a:xfrm>
          <a:prstGeom prst="rect">
            <a:avLst/>
          </a:prstGeom>
          <a:noFill/>
        </p:spPr>
      </p:pic>
      <p:pic>
        <p:nvPicPr>
          <p:cNvPr id="2052" name="Picture 4" descr="https://encrypted-tbn3.gstatic.com/images?q=tbn:ANd9GcT5IrMg2k31vstP2Uz1FivyZUay8TbJWriqr75V0oPySbWF93C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66287">
            <a:off x="4907602" y="524538"/>
            <a:ext cx="2971864" cy="1970476"/>
          </a:xfrm>
          <a:prstGeom prst="rect">
            <a:avLst/>
          </a:prstGeom>
          <a:noFill/>
        </p:spPr>
      </p:pic>
      <p:sp>
        <p:nvSpPr>
          <p:cNvPr id="2054" name="AutoShape 6" descr="data:image/jpeg;base64,/9j/4AAQSkZJRgABAQAAAQABAAD/2wCEAAkGBhQSERUUExQVFRUWGRcYGBgXFxkaGhwbGhgdGBgbHRgcGyYiGBsjHxgaIC8gIycpLCwtFx4xNTAqNSYrLCkBCQoKBQUFDQUFDSkYEhgpKSkpKSkpKSkpKSkpKSkpKSkpKSkpKSkpKSkpKSkpKSkpKSkpKSkpKSkpKSkpKSkpKf/AABEIAOYA2wMBIgACEQEDEQH/xAAcAAEAAgMBAQEAAAAAAAAAAAAABgcEBQgDAQL/xABOEAACAQMBBQUEBQgFCQgDAAABAgMABBEhBQYHEjETQVFhcQgigZEUMkKhsSNSYnKCwdHwFSQzkuElQ1Nzg5Oys/EXNWOio8LD0hg0dP/EABQBAQAAAAAAAAAAAAAAAAAAAAD/xAAUEQEAAAAAAAAAAAAAAAAAAAAA/9oADAMBAAIRAxEAPwC8aUpQKUpQKUpQKUpQKUJqP3O9IeUwWq9tIPrEf2aebN+75ZoN+zgDJOAO+tHfb528Z5QzSv8AmxKXP3Vj7T3bSSJjdzudDqG5EXT7K/xyTUK2FtG7twsDiS3tTI4+kvCQwQ5KZJGFLHvbpQbq/wCMttE5jaGYMucggKR8Caxf+3O1z/Yy/NP41+Ns7mWd5MtrAVLKRNcz83PLy6hUD51Zzk+AC+YrRbH4NwTx3QWV+1iuJIoyT7vKmMKwHeQcEjpQTLZXFu2nblWKfzITnx5nlycVK9m7ZhuBmKRXx1wdR6jqPjVW7QubTZ8Ru9mzLHNzCOS0LGRXKsVZCmSyspLe8DjTwrH3Xsjta+nnmZ7OUCMrHEWRmGCC+W1PQA/CguelReOK8syCXa8h6HQCZR4+En41vtnbUjnTniYMOh8Qe8EdQfI0GVSlKBSlKBSlKBSlKBSlKBSlKBSlKBWPtC/SGNpJCFVRkk/h6175qo9vbZfam1Y7KJiLdDlyD1C6yNp6BR+tQWps29E0SSAEB1DAHrg9KyaxbC5iYFImUiPCEKc8pAGnyxWv2pfGWT6NCcNjMjj7CH/3HoPnQeV4zXpaKNikCnlkkU4ZyDqiHuHi3wFY13vJs/Zi9k0iREalF95vVsZOfM1h8RN5V2Ts0mHCvpFCv6R7/PAy1cs3l68rtJIxZmJJJ7ydaDp7/tH2VNNG7XBymiBlYIGP2sEfW7ge7NSm4vkmtZHh5JwUcKFIYMeX6uemufvrjKpJuhv3c7OkDQueXI5kJyjDwI9O/qKC/NhcI4oEV0nuYZigDtFIo1OrAAoRjNancrce47W+/rs8adtJH7hUvIQcmRiwIDEMNQAck1MNg79w3ViLtFdgNHjRS7q3eOUaka5z4a1DN1uKAEt2v0aeTmnkkXkXLAHChXA+qRgffQbLYPDqHZd2k3OZUlzGTIoJSRjlWz545c9ct51NNtbDS4UEkpIhzHIv1kPXQ94PeOhqIbb3jvby3eO32dMrHGHlKqFIOQwB6sCARX63QgvNoQ9pezsihmTsYx2ZJU4bnI1GCCMDH30H6sOKKmb6IY2muQ5jBixyOR9rJPujvPXGDWc26dxHO95DKqzyavDj8i+ABjPXm0Hvnv7hXve7gW68slrGsM8R5o3XvI+y+frBuhz41vdlbRE0QfBU6hlPVWU4ZT6Gg+bK2oJkzgqy6OjfWRvA/uPeKzaiG9u88dpNEyAvITiVVBP5LB1cj6pB6Z8+6pTZ3iyxrIhyrAEHyNBhSbwwrci2Y8shUMuRgNnuB8fKtnUA4u7Gd7YXMOe0tzzEjryd5H6pwfga23D/AHvF9bAsR2qaOB3+DD1/GglNKUoFKUoFKUoFKUoFfCa+143kvLG7eCsfkM0FaWO+M8n9K9mGZlZREqgsVzmPmCjXQDJ+FU4m1Lm2uJOTnimYGNwBhsMQSviCcDzqW7ib8pZ3F7PJk80bci/nSc4IHl3/AAzWg3b3qVNo/SriNrhyWdVBA5pT9UnPcMnGO8LQXvuls1dl7MBkzzBTLL4l2GSvw0X4V7XF01ra82M3VwdANfyjjQD9FB+Ga/W1ZnnuLOAjlDAzyqdcCMLhT4jnYD4Vn2g7W7lcjIhxEn6xAeQ+uCo+FBTvtAW0iRWCu5kKo4dj3t7uT6mqYrpH2gbFG2cshHvpIoU9DhgcjzHQ/Cub1FB8FfSa+g61stj7LjmE5knWERRM68wJMjDAWMDxJoLX9nS8btbiPPuGMPju5gwAPrg1YPDxfy20/wD+2Xp/PWtJwp3OltdmdtCUF1cAODIDyqn2VwD4a586124VrtPt74RPCuLh+0LglTJkluXGuPXxoLhqPxyrb3zqSFW5QSDuHaR+6/lllKn9isX+jtpkDmu4I/ErFnT9qqu3/wB/LWNSiTNtC51AeTSGLIwSqDCs3h1HfmguObeqDmKxlpnXQrCpfB8CR7o+JqLRbNv5tou2JLS1lXLcjIWJUADm68rtk6juUVzadsza/lGGeuCR591bzYPEu+tHDRTsQOqOSyHyIP4jXzoOrdn7MjhTkjUBe/vJPeWJ1YnvJrB2TZi3keFRiNvfjGuFz9ZR5Z1A7s1HOHfFeDaYEbfkrkDJjPRsdSh78eHWpJvI5SNZhp2Lq5z+b0f7jQQLindXGz5VuYGLQz5jmhbWMty+Gfd5lBGR3rUJ4ObWkjv/AHUcxurq5APKuFLrk4wMchGp76uPiDLafROzvGKxTOIw4GeRyGZXJ7gOXrVZ8L9pfQby62e5V+1DcjqchmRWK4xphlJPwFBKuDW+Ul6t0kpyYpiV8eVyTg+QIOKsmqL9ne5/rF8dACEb095vu1q81bIyKD7SlKBSlKBSlKBVbcQ95jbbRtF15HjkRxnAIkPKPiDg1ZNU5x5smWS1uF6DmXp9oEMPn+6gi+40dtFBf3N5Csoi5I1RtcyMzEKOmvujJ7hmvbg5ub9Lu/pbjEUDc2MaNJ1VR5LoT6Ad9bPili5js4LSEGS5H0qQRgakoV5j3ae8c6dK1vA2+uXvEhErCCMSSvGD7pJXkGQOupB18KC67eQPfyjGsMMQz/rXdmHyjSv1JtCKzheS4kSMczuxJA6seX1PLyjTwr87LfN3d6YIMIz4jsub7ixFcvcQt4Jrq+maVmIV3VVzooDEAAegoNvxQ4ovtNxHGClsh91TjmY5Pvt4aYwvd8agWdK+VmbHsO2uIos47R0TJ7uZgufhmgw8172Nq0sixoCWchQB4npXQb+ztZcq8s04YYyTykHx93Ax863+5vCS02e/arzSyj6rPj3dMaAd/maCUbAsTDawRN1jijQ+qqAfvrS70by2uyImlZNZnLcqdXc6sST09alDuACToBqTXK3FjfU398/KT2MRKRjxA0LfE5Ppig3u+/HOe7jMMCdgjaMQ2WI7xzYGAfL51VxYkk9TX5NMUA0pX0UHrZXrwyLJGxR0IKspwQR511RuZvB/S+yeZiBI6PDLjufl5SQPPIb41yjirq9nDah57q3J0KrIB5g8p/GgsKbZC7X2MsbthnQe94SR+7n0yD86rDhLcJa7SaxvIF7bmZY5WBDowUjl6dGUnB0+Oas7h3FIuy2jTSSN7mNCemVdgp17s461UW+F61+i7QjXkvLUolyqeTYjmXv5c5U+B5fKgjjbbl2bcXsVu3KHaaA6fYWQr8D7oGR510xuFdGTZto5OSYY8n9nFUbxfsLWOOyeGMJLcp9IlbUk86qR1OmWLHA0yaurhmuNk2X+oT7xmgk1KUoFKUoFKUoFVLxW3mhurCeNTiW2uEDKx1wCycy+IP3VbVc4cWtkdhtR85EcxWQ8vXB+vjzzk/GgkN1vQId2oXUATyh7RXwAwRWbm97rjlU/Pxr14DGCCIuzjtruVoo17+WJC7fDU6+laXilsBYLHZsFtIZoz2xTplzKQ4IA8SxA9cVp+HOzJLbbsEDY545HVv8AdsW+799B0FY4W9uVz9ZIJP8AjjP/ACwfjXKe+9mYtoXMbAgrLJ18CxI+YIPxrqbaMvZX0Dn6syNCTj7QPOmvwb5mqL4/7FaLaXbY9ydFIP6SDlI9cAUFY5rZ7tShby3JOAs0ZyfJwa1gr0tpOV1YdQQRnyOaDt2lafdLeFL20huEIPOoLAdzY94Hw1zW4oIlxUnnTZdwbcHn5cEjqFz7xHniuTSPHrXbroCMEZB6g1SPFrg8qo95Zjl5ctLF3Y6sy+nUjuA08KCjTX2hFKD5X0UNKBVy+zrYESXc5BCrGEz3ZJ5jr6CqdijLEAAknQAamul9g7AOythMpGJ5EJb/AFso5VX9nIHwNBvNwEWDZ0RZwA7M2SdMvIeXU+OR86qm4kGzN4zriJ5PeGmOzmHQjwBP/lqwuIGyxDsB4sn8kkIz5q6/vqmNuwTXVpDfu3PyH6K57x2YDRFj3llcjP6IoJBxtdbja9vboQvIkcZOQAOZie/QYBq39xtu280bw2usNryQq3c2F6jy0xVM8YN01heC7MhdrpRzKw+qyRpkg94Oeh6VYvAnZ/Js4yEYMsjH4ISv45oLIpSlApSlApSlAqtOOG63b2guUHv2+S3iYz9b15evzqy6rni5d3VqsdzAcxYaOeNhzIyt05l+YyOmlBqOCs0F1AqTBXns3douY5ZUkxkgd+GB9NKrfYm9SQbb+luQY+3kZiNSFbnXOO8+9mvbhZLKu1oDECcue0C/6MghifIaH4VgRcO7iTaM9mvumLtXZmBxyoOZT6N7oH63kaDoK12/HtSyeW1zzRvlQwwQ8ZDLkDpzD7mrT8T9iDamyRLEvM6YlTxHc6+o7x4rUL9nrbHLcT25J/KIrgHuZC2fXIb7hVptIbGdub/9Wdshu6KVvrA+EbnXPcxPjQchsuDilWZxi4dtaXJuIU/q8xyMdFc9VPqdR61JN3/Z+imtIpZLl1klRH91FKjmUMAM6nr1oKn3e3uurFi1tM8ZPXByD6qcg/KprBx8vwhVmQn87sxnp64+6pjH7N0ABzdyH/Zr/GtnZez7YKpEjzSE9DlVx6AD8aCv93eMm0TcIC3a87hezIGDkgYGBp6+ddCbTObeTI/zb6dfsnTzqGbs8GbOzuFnDSSMmqB+XCnuOg1NTHae2YLdeaeWONcfbYDTyB1PwoOLpFwSD1r81sd4XjN1MYv7MyOU/VLEj7q11B+4oGY4UFie4DJrf7J4f31wwEdvKc9CVIX1ycACpx7Pe1Io7yWKRR2kqARucZBUksg8OYEH9geNX3tbakdtC0spwijJ8T4ADvJ6AUFO7s8LTsySCSXknvJJVWJBkpGo1lkOccxVeh6AkdasfbMLXV7BCM9lARPKe4sP7FfnlseAFYVrdvEjX1yhNxPhIIPtIp+pEP0iTzMfPyrf7ItzBbl5yvaEGWZh05sZbX81RoPIUEe4p7Sj/o28iB5nRIyyjUgO+FJ/un5VBeBXLKbu2lVXjdI3KtqNGK6g+v3Vpo9uybQfbBAJ7W37VR4LBKnIoH6rH45rWbm2W0o7S6ubNFMTIYpH5hzqFw7FASDkA9flQbXfzarbW2slrbjKRN2MeumQfyj+gx18Eq+NhbKS2t44I/qxqFHn4n1JyfjXJOxrudJR9HZ0dxyHkyGOTgjPdnSuqdytkPbWMEUhJdVy+Tn3mJYjPkTj4UG8pSlApSlApSlArG2ls5J4nikXmSRSrDxBGKyaUHMm8mwrnYl8rxkjlYtDJjRl8G+Bwwq49w9u2m0u0uUQJdMixTrnJAGcY/ROTr8D0ra79WdlLbcl+ypGT7rk8pVsHBVu44zVBXj/AND3yT2FzHcRjUFToVOcxyKPEd48joRoGv3c2qdnbVRj7oimKHJ+xzlWz5YOfhVvWXFeJ9oXVjehViMjxRs3TCnk5X8mwSG7s1W/Erd17hU2tBEywXK80i41jk6NnxVjqG6emlfniTu4UW1vkyy3UEZkb/xhGoY/tY5vXNBeBto40+g3n5SCT3YZH6EZ9yNn7pV05W78DvGuDbX0mxohFOrzWaaRzxrzNGpOiSr1wM6ONO6ofwi39S7iOzb3EmQREX15lx/ZknvH2T5Y7hU+YXNl7nIby0Ax1BnjXpykH+3UD9rHjQYK8aNmZx2zAeJjbH4Votu+0JaRAi3jkmbuLYRf3kj5V47a4UbP2kGlsJlhlGeZBqoPg0Z96I58PlVX7x8Jto2uS0BkQfbi98eumo+IoPXb3GXaVyTiYwoeiw+5gfrD3j86hlzePIxZ3ZmPexJPzNfZrJ00dSp8wR9xrwIoFAKyLTZ8krBY43dj0CqWPyFT7drgdf3BDSqLeM9TIfex+oNfnigg+yTJ2qGHm7TmHJyfW5s6Yx311ZsO+lSwjk2oEWRdTkAnIPue7/pD4LrnpUX3Y2NZbMYxWSNe3nRnGCE/Wk+rEviAc1KLLYpjJu7+ZXkQFgOkEIA1KKepx1c69cYoPC4u1h59o357JUHLDGdSit4jvmfOMDoNM9TUN3o4n/SNjyycvZmeaS3QA69mFUsSfHDYOPGq54mcRX2nccsfMLdCRGvee7nI/OP3DTxrb8Qd0ZLe02VaoC0rrJlF1JkcoxAHxA+FBtOAVtz3VzM2ORYORs9PfZT6YxGc14b+8QLdYG2fs1BHBk9o6/bJOqrrnlONT1IAGgqObUN/sy3awaIwrMyu7rqZOZcBDICVAGDoMHxrZ7pbp2UMqvtK7iDDXsI27Qnvw7pkAdNAflQSvgrw8xi+uE8OwUjH+0I+4fE+FXPXlaspRSmOUqCuNBjGmB3DFetANKUoFKUoFKUoFKUoMXaOzY542jlUOjaEH+dDXPHEHhRNYkyRgywdzgar5OO716Guka+MoIwRkGg5q2LxkvLZFilCXMIHLySKM8mMcvMPL84GrIsN/tl7WtvocmIC68qxuAApGilHHugjTHTwrZ7xcG7C6JZVMDnOsWAM/qHT5Yqm9/eHkOz+l6kspYAxBCrqMZ5ieZgO7Q460Gl3i3Zn2Xd9nJkEYaN16MM6Mp+HwrobhfvuNoWo5j+WiCrJ+lpo3xxr55qoN1eIlrBs5ra+ge8YSFo1YjlVeVQAHY8yag/VHfXnsfi7HYvIbGxjiSTGQ0ryHTpjoFAz0xQX5tXdG3nbtChjl/0sRKSf3l6/HNYEuz9pQD8jPHcjuWdQrD9tMc3d1FU5N7QN8SeVYlHhyZ+/P84qX7vb67dnQSpZxyRnpzDkyP0feBPhnpQb+52rfjBn2RFN5xyIx+TDpWK1/KVHLsD0DdiP3elfZeMH0aRY9oWc1szahgQ6kdM9xxnwzXteccNnIuVaSRu5VjIJ+LYA+fdQfbe62of7DZ1rbaD3ncE/3UA8u+tmm581xg7QuGlHUwxZji9Dg8zjp1PdWisd/wDaV6hey2eBH3PLIBnr9XPKG+GajO9fE3bOzyq3EEKc2Sp5eZSB1wytjI8OtBdFls+OFAkSLGo6KoAHyFUdx237d5Ts+LKohBlI+0xAYL6AEfH0rVD2hr/8yD+6f41j2/GQGXtZ7C0lkJyZCmGOmPMaAAdO6gzeGW4kduF2ltIrDAmGiWTQu32W5epA6gY1x4VJN5uOdoJFe2thPKgKxyyDlC83Xl+1rp4Zqst+d9DtO87YhkTlCqhbmC4HvY07zrU93Z4JQXcCSi+Eik5PZx9PFfebIb1HwoIHvFvre7UdRK3OM+5FGvuhjpoupJ8zk1Z/Dbg0YytxerhhqkOhHT6z/wD18tfCp5ulw7tNnj8jHmTvlfV/geij0xUmoPgGK+0pQKUpQKUpQKUpQKUpQKUpQKim83DSzvnMkiFZD1dDyk9wyOhNSulBSu1vZ5yT2NwMdwddfmK03/49XeR+Uhx48zfhy10HSgqPdXgHFDKst1IJeXXs1GEyCMZPePLv/Gb73b8W+zo/f96Q6JEmOY+H6q+fyrd7T7TsZOxx2vK3JnpzY93PxqI7k8Oxbsbm7Imu3PMWJ5gmfDPVv0vgPMIs2497tuZLjaH9XhUfk41HvgHU6HoTplm10GlZW1vZ9tmX8hNJG2PtAODpjXoR8PlVr0oKh2FvVebGIttoRM9uuFjmQZ5RroD0ZR4H3h51Y91Z2u0rbDBJ4H1BB+8Eaqw+YrYXtikyNHIodGGCrDINQfdncu52ffEQPz2UmSys2qnBxp3kHAyOoOtBHdreznA5JguXjHcrqG+8EfhWrHs4SDH9aQ+PuNV60oKk2V7PNsmDNPJIe8KAo9Ncn8Ksbd3dmCxi7K3TlXOTkkknGMknrW1pQKUpQKUpQKUpQKUpQKUpQKUpQKUpQKUpQKUpQKUpQKUpQKUpQKUpQKUpQKUpQKUpQKUpQKUpQKUpQKUpQKUpQKUpQKUpQKUrzuJgiszaBQSfQDJoPSlc570cVbmeY8kjxRgnlCMV0yQDkdTWXuTxduIp0SZ3lidgrdoSzD9IMfDwoOgaV8Br7QKUpQKUpQKUpQKUpQKZqvd/+KIsmaGFQ0oxzM31VJ1xjvOB99VbJxWvnfJuGQeWnj0GP3eFB0pSoDwk3qmvYZu2cuUZeUkAHBHQ4AzqM/Gp9QKVFt+N+V2cqFoy5fONcDTH8ahw4+pg5tj5YkHqeooLapWm3R3jF9apcKpQOWHKTnHKxXr8K28j4BPgM0H6pVYzcdbdWI7B8ZIB5l18PTNbXdjirFe3K26xMrMpYEsCNFLY9dKCc0qBb4cWobCdoGjZmUAk5wNRkfdr8a1Nnx6t2YAwuB3kMugz4HGTjXFBadKhu3OKtjbxB1lWVmGVjQ+9+1+Z179agU/tByc3uwRcue8sTj+NBd9eF9aiSN4z0dWU/tDH76g+6HGC2vGWKTEMrY5cnKMT3Bu469DU9dsAnwoOTt6N15rSZo50ZSM4bHusM6MD0IP76ydw9zJry8jVVPIGBkfBwFGC2uOpGgHiRVq7X432BYo9u8qg4yQhGQcdGrN3V4v2dxcR20ULRdoeUE8irnGnTrnQCgscV9pUY3r4hWtjlZG5pMfUXr8fCgk9Kpi748ODlYkx3Ak5/n+FZOxePqM4W4hwD9qM5x5lT69xoLepX5jkDAMNQQCPQ6iozvbxCtrAEOwaX/RrqR+t+aKCUUqkbvj7Ic9nEi+TEk+A6ev3V62PHKbKl4oyh64yMfGgumsDb20vo9tLN+YhI9e778Vi7t71wXqc0Te8Mc6HRlz5d48CNKxeIn/dtz+p8tRk/DrQcybV2g0shdzzM2pPiTk6/GpBw43BO05nDMUjQKWYDJ1J5QPl91ROU+8ceI/fU+4ScQ4dntMk4YrJynKjUMvNoQcaEN91Bd+6W50Gz42SHmPMcszHJJAwPgK3taLdbfK32grNbsx5CAwZcEZ6fga3tBUftAPiK38y4+XKao53q7vaEPuWummZfnhao6Q/9aDpfgsc7IhP6Uv/ADGqbTj3W9D+FQjgrLnZEI/NaUf+ox/fU2ufqN6H8KDjvakhWRwT0Zh95qVcGJc7Xtzzd8o5SO7sJNc+vd5VENrauxPXmPh11qT8FP8Avm2/23/Jk/xoPXjZL/lablz9jOvfyjp4Du+FQNWIPXpU340r/li41/M+9Aah1xCochW51zoxHKSPQ9KDKt7O4ujiKKSU/oITg48hppivC9spYW5JUeNx3MCDj0P86V1Rwv2DHa7NgCLytIokc95ZhnX4YA8hWj44bsRz2BuMDtbfBDY1KMwVl+8H4HxoObrV9ep01/nX+dK6V4QbxyXezZO1YuYmZAx1PLyBgM9+MkZNc0yjBP8A0q9fZ3m5rW8XwdNPWPHT1FBSF+xMrnXHM2O/TmOK2W5t0I7+1c9FmiY+gcf41qroESMD3Ej5GsnYA/rcGf8ASR9dNMj91B1DxH31GzrUsuDM/uxqfHvYjwXr8q5i2htuSV2eRuZskknUknr86mnHTaTvtSSMn3YljCjyKcxx6kn7vCq7WPx/nvFAMzN3nyA8816paurDmRh4cwI/EV0dwc3It4LGG4MatPMvMzsASBk4Vc9B36dan9zs6KQcrxo48GUEfeKCHb0b3/QNjRzj+0aOJEz+cygE48gCceVc4bS2m0rO7OWZySSTkk+Pr/GrS9oa+Pa28A0REL4A72blH3KKpo6dKCwOHfCKXacRnaUQw5Kg8vMzEaNgZAAHTJ+VfjiLwyn2YqsJO2gY8vaAFWB7lcZI8cEHXyrJ3P43zWFpHbC3jkWPOGLFTgnOCAMd/WsffbjHcbRtzbmGKONipOMsxKnI949Pl8aDQ7pb0T2k6yRuQVx6Fe9T4qa6B3l3hW62FJcoNHjyRnoQ2HX4EEVzFBknpVw7uXrNuteDOsbkD0LI3/uNBUzNnr8M/PP8+NeUUZJ0Bzp3a+NftI85yNP+tXB7P2zY3kuneNWKrGASAcZLE/gPlQbngFs50huHZSFYoBkEZKg5x4jUVbFflEAGAAB4Cv1QVH7QaZhtT+m/4CqJmbX8Mff/AD511hv3usL+0eHQOPejY9zgafA9DXLu1tlSQStHIrJIhwQRjB9fDzFBc3ArfS3+jG0kkWOVXZkDEDmVsHQnqQc6eBHnU53t33trS3kdpEZuU8qKwJLEaDToD41yTHMyNlTg19lu3c6knrQe9zICWJOcnOnT/pUy4Jrna9tju7bP+5eoGsZq6+Ae40iub6UcqgMkQIwSToz+mMjzyfCghfGQZ2xc6a5X7o1qIJKM9+PDSprxmh/ytcY/QP8A6ak/z5VDew1Px7v5x/hQdhbvj+qwf6qL/gFaXiihOybvH5gPydT+6t3sBcWsA8Iov+AVqeJBxsq8/wBS1ByZO2p+P7quz2dP7C9Pmn/Aapa4XU/dp8/T/Cru9ndALW9J/OTP+7JoKNumy7HPUk6dOvd5VsN1U5r61XxmiHzcVgzgFmPdk8vz019K3e4cGdp2fh28J/8AOP4UEk472ZXa0jkEB0iKnxATlP3jHwqvV/CuneLe4p2hbBogDPDkr+kp+sv4Eelcz3FmyEhgQRoQRgjrn40HSnCPfe3ubKKDnVZoVCMhOCQNAy56gjHTpU4vdpRQrzSyIi+LMB+NcW5ZCCCQeoI08q9/6QlcjmkZv1iT+JoLY9oCMG5t5RqkkWAR34Yn8GFVAUB7+/wrpfePc3+ktiQIgHbpDE8RPjyDmUnwYZHy8K5xu9mvC7JKpV0OGUjBBHUUFrbl8CobyyhuXuZFaVeYqqrhdSMa9+lbib2erWNcteOo8WCAfM99V3ubxRvNnxmOIq0XNnlkUkAt1IIIIzjxxXlvdxCutocvbuAi6iNBhM9M4zqfMk0Fgngts/p/SXl9aL+Nbza+6cNjsC8ihl7ZWHMXODrzKCBy6aYqhtlWEk8iRxqXd2woA1JJ0Ga6C2tu19A3cmt85ZYiznuLs4ZseWdBQc9LH1J8unxq6vZ3b3Lz1h/+SqWUH+fjV0+zx9W89Yf/AJKC4qUpQK0W8u5drfL+XjBYDAcaOPj3jyOlKUFb3/s6ITmO5IHg6Z+8EVrh7Ozgj+sx/wB1q+0oJZu1wPtIGDz5nYdx0T+6Preh0qx0QAAAAAaADQD4UpQQTenhFBfXLzvLIjPjIUKRoAB1HlWpTgDaj/PzHx0T+FKUFm2luI0VB0RQo9AMD8KxN4tjC7tpbcsUEi8pYDJGoPT4V8pQVi3s8Rkk/Sm1/wDDH8amW4nD1NmQzRrI0nbEEkgDGF5egpSghDezyvNkXOB3e5/j6ffWz3c4GRW1xHO87OY3V1VVwCV1GTnpoKUoLSqIb38MrW/yxXs5T/nE6n9Yd9KUFc3fs+y5wlxHy9BzBgcHr0H85rN2P7PChg1xcZA+zGuM/tN0+XjSlBcdpbLGiouiooUDyAwKjO+fDq22gOZ15JQNJFGunQN+cPWlKCubr2fZCTy3EXL3Aq2cfyK+Wns9Scw57mPHfyoxPyOKUoLJ3N4dWuzhmNS8pGDK+ObHgB0Uelbnb2yFureSBiQsi8pI6jvB+Yr7Sgq3/sAGT/WfT3P8amm4G4K7MWUCQyGUrnTAHLn/AOxpSgltKUo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56" name="AutoShape 8" descr="data:image/jpeg;base64,/9j/4AAQSkZJRgABAQAAAQABAAD/2wCEAAkGBhQSERUUExQVFRUWGRcYGBgXFxkaGhwbGhgdGBgbHRgcGyYiGBsjHxgaIC8gIycpLCwtFx4xNTAqNSYrLCkBCQoKBQUFDQUFDSkYEhgpKSkpKSkpKSkpKSkpKSkpKSkpKSkpKSkpKSkpKSkpKSkpKSkpKSkpKSkpKSkpKSkpKf/AABEIAOYA2wMBIgACEQEDEQH/xAAcAAEAAgMBAQEAAAAAAAAAAAAABgcEBQgDAQL/xABOEAACAQMBBQUEBQgFCQgDAAABAgMABBEhBQYHEjETQVFhcQgigZEUMkKhsSNSYnKCwdHwFSQzkuElQ1Nzg5Oys/EXNWOio8LD0hg0dP/EABQBAQAAAAAAAAAAAAAAAAAAAAD/xAAUEQEAAAAAAAAAAAAAAAAAAAAA/9oADAMBAAIRAxEAPwC8aUpQKUpQKUpQKUpQKUJqP3O9IeUwWq9tIPrEf2aebN+75ZoN+zgDJOAO+tHfb528Z5QzSv8AmxKXP3Vj7T3bSSJjdzudDqG5EXT7K/xyTUK2FtG7twsDiS3tTI4+kvCQwQ5KZJGFLHvbpQbq/wCMttE5jaGYMucggKR8Caxf+3O1z/Yy/NP41+Ns7mWd5MtrAVLKRNcz83PLy6hUD51Zzk+AC+YrRbH4NwTx3QWV+1iuJIoyT7vKmMKwHeQcEjpQTLZXFu2nblWKfzITnx5nlycVK9m7ZhuBmKRXx1wdR6jqPjVW7QubTZ8Ru9mzLHNzCOS0LGRXKsVZCmSyspLe8DjTwrH3Xsjta+nnmZ7OUCMrHEWRmGCC+W1PQA/CguelReOK8syCXa8h6HQCZR4+En41vtnbUjnTniYMOh8Qe8EdQfI0GVSlKBSlKBSlKBSlKBSlKBSlKBSlKBWPtC/SGNpJCFVRkk/h6175qo9vbZfam1Y7KJiLdDlyD1C6yNp6BR+tQWps29E0SSAEB1DAHrg9KyaxbC5iYFImUiPCEKc8pAGnyxWv2pfGWT6NCcNjMjj7CH/3HoPnQeV4zXpaKNikCnlkkU4ZyDqiHuHi3wFY13vJs/Zi9k0iREalF95vVsZOfM1h8RN5V2Ts0mHCvpFCv6R7/PAy1cs3l68rtJIxZmJJJ7ydaDp7/tH2VNNG7XBymiBlYIGP2sEfW7ge7NSm4vkmtZHh5JwUcKFIYMeX6uemufvrjKpJuhv3c7OkDQueXI5kJyjDwI9O/qKC/NhcI4oEV0nuYZigDtFIo1OrAAoRjNancrce47W+/rs8adtJH7hUvIQcmRiwIDEMNQAck1MNg79w3ViLtFdgNHjRS7q3eOUaka5z4a1DN1uKAEt2v0aeTmnkkXkXLAHChXA+qRgffQbLYPDqHZd2k3OZUlzGTIoJSRjlWz545c9ct51NNtbDS4UEkpIhzHIv1kPXQ94PeOhqIbb3jvby3eO32dMrHGHlKqFIOQwB6sCARX63QgvNoQ9pezsihmTsYx2ZJU4bnI1GCCMDH30H6sOKKmb6IY2muQ5jBixyOR9rJPujvPXGDWc26dxHO95DKqzyavDj8i+ABjPXm0Hvnv7hXve7gW68slrGsM8R5o3XvI+y+frBuhz41vdlbRE0QfBU6hlPVWU4ZT6Gg+bK2oJkzgqy6OjfWRvA/uPeKzaiG9u88dpNEyAvITiVVBP5LB1cj6pB6Z8+6pTZ3iyxrIhyrAEHyNBhSbwwrci2Y8shUMuRgNnuB8fKtnUA4u7Gd7YXMOe0tzzEjryd5H6pwfga23D/AHvF9bAsR2qaOB3+DD1/GglNKUoFKUoFKUoFKUoFfCa+143kvLG7eCsfkM0FaWO+M8n9K9mGZlZREqgsVzmPmCjXQDJ+FU4m1Lm2uJOTnimYGNwBhsMQSviCcDzqW7ib8pZ3F7PJk80bci/nSc4IHl3/AAzWg3b3qVNo/SriNrhyWdVBA5pT9UnPcMnGO8LQXvuls1dl7MBkzzBTLL4l2GSvw0X4V7XF01ra82M3VwdANfyjjQD9FB+Ga/W1ZnnuLOAjlDAzyqdcCMLhT4jnYD4Vn2g7W7lcjIhxEn6xAeQ+uCo+FBTvtAW0iRWCu5kKo4dj3t7uT6mqYrpH2gbFG2cshHvpIoU9DhgcjzHQ/Cub1FB8FfSa+g61stj7LjmE5knWERRM68wJMjDAWMDxJoLX9nS8btbiPPuGMPju5gwAPrg1YPDxfy20/wD+2Xp/PWtJwp3OltdmdtCUF1cAODIDyqn2VwD4a586124VrtPt74RPCuLh+0LglTJkluXGuPXxoLhqPxyrb3zqSFW5QSDuHaR+6/lllKn9isX+jtpkDmu4I/ErFnT9qqu3/wB/LWNSiTNtC51AeTSGLIwSqDCs3h1HfmguObeqDmKxlpnXQrCpfB8CR7o+JqLRbNv5tou2JLS1lXLcjIWJUADm68rtk6juUVzadsza/lGGeuCR591bzYPEu+tHDRTsQOqOSyHyIP4jXzoOrdn7MjhTkjUBe/vJPeWJ1YnvJrB2TZi3keFRiNvfjGuFz9ZR5Z1A7s1HOHfFeDaYEbfkrkDJjPRsdSh78eHWpJvI5SNZhp2Lq5z+b0f7jQQLindXGz5VuYGLQz5jmhbWMty+Gfd5lBGR3rUJ4ObWkjv/AHUcxurq5APKuFLrk4wMchGp76uPiDLafROzvGKxTOIw4GeRyGZXJ7gOXrVZ8L9pfQby62e5V+1DcjqchmRWK4xphlJPwFBKuDW+Ul6t0kpyYpiV8eVyTg+QIOKsmqL9ne5/rF8dACEb095vu1q81bIyKD7SlKBSlKBSlKBVbcQ95jbbRtF15HjkRxnAIkPKPiDg1ZNU5x5smWS1uF6DmXp9oEMPn+6gi+40dtFBf3N5Csoi5I1RtcyMzEKOmvujJ7hmvbg5ub9Lu/pbjEUDc2MaNJ1VR5LoT6Ad9bPili5js4LSEGS5H0qQRgakoV5j3ae8c6dK1vA2+uXvEhErCCMSSvGD7pJXkGQOupB18KC67eQPfyjGsMMQz/rXdmHyjSv1JtCKzheS4kSMczuxJA6seX1PLyjTwr87LfN3d6YIMIz4jsub7ixFcvcQt4Jrq+maVmIV3VVzooDEAAegoNvxQ4ovtNxHGClsh91TjmY5Pvt4aYwvd8agWdK+VmbHsO2uIos47R0TJ7uZgufhmgw8172Nq0sixoCWchQB4npXQb+ztZcq8s04YYyTykHx93Ax863+5vCS02e/arzSyj6rPj3dMaAd/maCUbAsTDawRN1jijQ+qqAfvrS70by2uyImlZNZnLcqdXc6sST09alDuACToBqTXK3FjfU398/KT2MRKRjxA0LfE5Ppig3u+/HOe7jMMCdgjaMQ2WI7xzYGAfL51VxYkk9TX5NMUA0pX0UHrZXrwyLJGxR0IKspwQR511RuZvB/S+yeZiBI6PDLjufl5SQPPIb41yjirq9nDah57q3J0KrIB5g8p/GgsKbZC7X2MsbthnQe94SR+7n0yD86rDhLcJa7SaxvIF7bmZY5WBDowUjl6dGUnB0+Oas7h3FIuy2jTSSN7mNCemVdgp17s461UW+F61+i7QjXkvLUolyqeTYjmXv5c5U+B5fKgjjbbl2bcXsVu3KHaaA6fYWQr8D7oGR510xuFdGTZto5OSYY8n9nFUbxfsLWOOyeGMJLcp9IlbUk86qR1OmWLHA0yaurhmuNk2X+oT7xmgk1KUoFKUoFKUoFVLxW3mhurCeNTiW2uEDKx1wCycy+IP3VbVc4cWtkdhtR85EcxWQ8vXB+vjzzk/GgkN1vQId2oXUATyh7RXwAwRWbm97rjlU/Pxr14DGCCIuzjtruVoo17+WJC7fDU6+laXilsBYLHZsFtIZoz2xTplzKQ4IA8SxA9cVp+HOzJLbbsEDY545HVv8AdsW+799B0FY4W9uVz9ZIJP8AjjP/ACwfjXKe+9mYtoXMbAgrLJ18CxI+YIPxrqbaMvZX0Dn6syNCTj7QPOmvwb5mqL4/7FaLaXbY9ydFIP6SDlI9cAUFY5rZ7tShby3JOAs0ZyfJwa1gr0tpOV1YdQQRnyOaDt2lafdLeFL20huEIPOoLAdzY94Hw1zW4oIlxUnnTZdwbcHn5cEjqFz7xHniuTSPHrXbroCMEZB6g1SPFrg8qo95Zjl5ctLF3Y6sy+nUjuA08KCjTX2hFKD5X0UNKBVy+zrYESXc5BCrGEz3ZJ5jr6CqdijLEAAknQAamul9g7AOythMpGJ5EJb/AFso5VX9nIHwNBvNwEWDZ0RZwA7M2SdMvIeXU+OR86qm4kGzN4zriJ5PeGmOzmHQjwBP/lqwuIGyxDsB4sn8kkIz5q6/vqmNuwTXVpDfu3PyH6K57x2YDRFj3llcjP6IoJBxtdbja9vboQvIkcZOQAOZie/QYBq39xtu280bw2usNryQq3c2F6jy0xVM8YN01heC7MhdrpRzKw+qyRpkg94Oeh6VYvAnZ/Js4yEYMsjH4ISv45oLIpSlApSlApSlAqtOOG63b2guUHv2+S3iYz9b15evzqy6rni5d3VqsdzAcxYaOeNhzIyt05l+YyOmlBqOCs0F1AqTBXns3douY5ZUkxkgd+GB9NKrfYm9SQbb+luQY+3kZiNSFbnXOO8+9mvbhZLKu1oDECcue0C/6MghifIaH4VgRcO7iTaM9mvumLtXZmBxyoOZT6N7oH63kaDoK12/HtSyeW1zzRvlQwwQ8ZDLkDpzD7mrT8T9iDamyRLEvM6YlTxHc6+o7x4rUL9nrbHLcT25J/KIrgHuZC2fXIb7hVptIbGdub/9Wdshu6KVvrA+EbnXPcxPjQchsuDilWZxi4dtaXJuIU/q8xyMdFc9VPqdR61JN3/Z+imtIpZLl1klRH91FKjmUMAM6nr1oKn3e3uurFi1tM8ZPXByD6qcg/KprBx8vwhVmQn87sxnp64+6pjH7N0ABzdyH/Zr/GtnZez7YKpEjzSE9DlVx6AD8aCv93eMm0TcIC3a87hezIGDkgYGBp6+ddCbTObeTI/zb6dfsnTzqGbs8GbOzuFnDSSMmqB+XCnuOg1NTHae2YLdeaeWONcfbYDTyB1PwoOLpFwSD1r81sd4XjN1MYv7MyOU/VLEj7q11B+4oGY4UFie4DJrf7J4f31wwEdvKc9CVIX1ycACpx7Pe1Io7yWKRR2kqARucZBUksg8OYEH9geNX3tbakdtC0spwijJ8T4ADvJ6AUFO7s8LTsySCSXknvJJVWJBkpGo1lkOccxVeh6AkdasfbMLXV7BCM9lARPKe4sP7FfnlseAFYVrdvEjX1yhNxPhIIPtIp+pEP0iTzMfPyrf7ItzBbl5yvaEGWZh05sZbX81RoPIUEe4p7Sj/o28iB5nRIyyjUgO+FJ/un5VBeBXLKbu2lVXjdI3KtqNGK6g+v3Vpo9uybQfbBAJ7W37VR4LBKnIoH6rH45rWbm2W0o7S6ubNFMTIYpH5hzqFw7FASDkA9flQbXfzarbW2slrbjKRN2MeumQfyj+gx18Eq+NhbKS2t44I/qxqFHn4n1JyfjXJOxrudJR9HZ0dxyHkyGOTgjPdnSuqdytkPbWMEUhJdVy+Tn3mJYjPkTj4UG8pSlApSlApSlArG2ls5J4nikXmSRSrDxBGKyaUHMm8mwrnYl8rxkjlYtDJjRl8G+Bwwq49w9u2m0u0uUQJdMixTrnJAGcY/ROTr8D0ra79WdlLbcl+ypGT7rk8pVsHBVu44zVBXj/AND3yT2FzHcRjUFToVOcxyKPEd48joRoGv3c2qdnbVRj7oimKHJ+xzlWz5YOfhVvWXFeJ9oXVjehViMjxRs3TCnk5X8mwSG7s1W/Erd17hU2tBEywXK80i41jk6NnxVjqG6emlfniTu4UW1vkyy3UEZkb/xhGoY/tY5vXNBeBto40+g3n5SCT3YZH6EZ9yNn7pV05W78DvGuDbX0mxohFOrzWaaRzxrzNGpOiSr1wM6ONO6ofwi39S7iOzb3EmQREX15lx/ZknvH2T5Y7hU+YXNl7nIby0Ax1BnjXpykH+3UD9rHjQYK8aNmZx2zAeJjbH4Votu+0JaRAi3jkmbuLYRf3kj5V47a4UbP2kGlsJlhlGeZBqoPg0Z96I58PlVX7x8Jto2uS0BkQfbi98eumo+IoPXb3GXaVyTiYwoeiw+5gfrD3j86hlzePIxZ3ZmPexJPzNfZrJ00dSp8wR9xrwIoFAKyLTZ8krBY43dj0CqWPyFT7drgdf3BDSqLeM9TIfex+oNfnigg+yTJ2qGHm7TmHJyfW5s6Yx311ZsO+lSwjk2oEWRdTkAnIPue7/pD4LrnpUX3Y2NZbMYxWSNe3nRnGCE/Wk+rEviAc1KLLYpjJu7+ZXkQFgOkEIA1KKepx1c69cYoPC4u1h59o357JUHLDGdSit4jvmfOMDoNM9TUN3o4n/SNjyycvZmeaS3QA69mFUsSfHDYOPGq54mcRX2nccsfMLdCRGvee7nI/OP3DTxrb8Qd0ZLe02VaoC0rrJlF1JkcoxAHxA+FBtOAVtz3VzM2ORYORs9PfZT6YxGc14b+8QLdYG2fs1BHBk9o6/bJOqrrnlONT1IAGgqObUN/sy3awaIwrMyu7rqZOZcBDICVAGDoMHxrZ7pbp2UMqvtK7iDDXsI27Qnvw7pkAdNAflQSvgrw8xi+uE8OwUjH+0I+4fE+FXPXlaspRSmOUqCuNBjGmB3DFetANKUoFKUoFKUoFKUoMXaOzY542jlUOjaEH+dDXPHEHhRNYkyRgywdzgar5OO716Guka+MoIwRkGg5q2LxkvLZFilCXMIHLySKM8mMcvMPL84GrIsN/tl7WtvocmIC68qxuAApGilHHugjTHTwrZ7xcG7C6JZVMDnOsWAM/qHT5Yqm9/eHkOz+l6kspYAxBCrqMZ5ieZgO7Q460Gl3i3Zn2Xd9nJkEYaN16MM6Mp+HwrobhfvuNoWo5j+WiCrJ+lpo3xxr55qoN1eIlrBs5ra+ge8YSFo1YjlVeVQAHY8yag/VHfXnsfi7HYvIbGxjiSTGQ0ryHTpjoFAz0xQX5tXdG3nbtChjl/0sRKSf3l6/HNYEuz9pQD8jPHcjuWdQrD9tMc3d1FU5N7QN8SeVYlHhyZ+/P84qX7vb67dnQSpZxyRnpzDkyP0feBPhnpQb+52rfjBn2RFN5xyIx+TDpWK1/KVHLsD0DdiP3elfZeMH0aRY9oWc1szahgQ6kdM9xxnwzXteccNnIuVaSRu5VjIJ+LYA+fdQfbe62of7DZ1rbaD3ncE/3UA8u+tmm581xg7QuGlHUwxZji9Dg8zjp1PdWisd/wDaV6hey2eBH3PLIBnr9XPKG+GajO9fE3bOzyq3EEKc2Sp5eZSB1wytjI8OtBdFls+OFAkSLGo6KoAHyFUdx237d5Ts+LKohBlI+0xAYL6AEfH0rVD2hr/8yD+6f41j2/GQGXtZ7C0lkJyZCmGOmPMaAAdO6gzeGW4kduF2ltIrDAmGiWTQu32W5epA6gY1x4VJN5uOdoJFe2thPKgKxyyDlC83Xl+1rp4Zqst+d9DtO87YhkTlCqhbmC4HvY07zrU93Z4JQXcCSi+Eik5PZx9PFfebIb1HwoIHvFvre7UdRK3OM+5FGvuhjpoupJ8zk1Z/Dbg0YytxerhhqkOhHT6z/wD18tfCp5ulw7tNnj8jHmTvlfV/geij0xUmoPgGK+0pQKUpQKUpQKUpQKUpQKUpQKim83DSzvnMkiFZD1dDyk9wyOhNSulBSu1vZ5yT2NwMdwddfmK03/49XeR+Uhx48zfhy10HSgqPdXgHFDKst1IJeXXs1GEyCMZPePLv/Gb73b8W+zo/f96Q6JEmOY+H6q+fyrd7T7TsZOxx2vK3JnpzY93PxqI7k8Oxbsbm7Imu3PMWJ5gmfDPVv0vgPMIs2497tuZLjaH9XhUfk41HvgHU6HoTplm10GlZW1vZ9tmX8hNJG2PtAODpjXoR8PlVr0oKh2FvVebGIttoRM9uuFjmQZ5RroD0ZR4H3h51Y91Z2u0rbDBJ4H1BB+8Eaqw+YrYXtikyNHIodGGCrDINQfdncu52ffEQPz2UmSys2qnBxp3kHAyOoOtBHdreznA5JguXjHcrqG+8EfhWrHs4SDH9aQ+PuNV60oKk2V7PNsmDNPJIe8KAo9Ncn8Ksbd3dmCxi7K3TlXOTkkknGMknrW1pQKUpQKUpQKUpQKUpQKUpQKUpQKUpQKUpQKUpQKUpQKUpQKUpQKUpQKUpQKUpQKUpQKUpQKUpQKUpQKUpQKUpQKUpQKUpQKUrzuJgiszaBQSfQDJoPSlc570cVbmeY8kjxRgnlCMV0yQDkdTWXuTxduIp0SZ3lidgrdoSzD9IMfDwoOgaV8Br7QKUpQKUpQKUpQKUpQKZqvd/+KIsmaGFQ0oxzM31VJ1xjvOB99VbJxWvnfJuGQeWnj0GP3eFB0pSoDwk3qmvYZu2cuUZeUkAHBHQ4AzqM/Gp9QKVFt+N+V2cqFoy5fONcDTH8ahw4+pg5tj5YkHqeooLapWm3R3jF9apcKpQOWHKTnHKxXr8K28j4BPgM0H6pVYzcdbdWI7B8ZIB5l18PTNbXdjirFe3K26xMrMpYEsCNFLY9dKCc0qBb4cWobCdoGjZmUAk5wNRkfdr8a1Nnx6t2YAwuB3kMugz4HGTjXFBadKhu3OKtjbxB1lWVmGVjQ+9+1+Z179agU/tByc3uwRcue8sTj+NBd9eF9aiSN4z0dWU/tDH76g+6HGC2vGWKTEMrY5cnKMT3Bu469DU9dsAnwoOTt6N15rSZo50ZSM4bHusM6MD0IP76ydw9zJry8jVVPIGBkfBwFGC2uOpGgHiRVq7X432BYo9u8qg4yQhGQcdGrN3V4v2dxcR20ULRdoeUE8irnGnTrnQCgscV9pUY3r4hWtjlZG5pMfUXr8fCgk9Kpi748ODlYkx3Ak5/n+FZOxePqM4W4hwD9qM5x5lT69xoLepX5jkDAMNQQCPQ6iozvbxCtrAEOwaX/RrqR+t+aKCUUqkbvj7Ic9nEi+TEk+A6ev3V62PHKbKl4oyh64yMfGgumsDb20vo9tLN+YhI9e778Vi7t71wXqc0Te8Mc6HRlz5d48CNKxeIn/dtz+p8tRk/DrQcybV2g0shdzzM2pPiTk6/GpBw43BO05nDMUjQKWYDJ1J5QPl91ROU+8ceI/fU+4ScQ4dntMk4YrJynKjUMvNoQcaEN91Bd+6W50Gz42SHmPMcszHJJAwPgK3taLdbfK32grNbsx5CAwZcEZ6fga3tBUftAPiK38y4+XKao53q7vaEPuWummZfnhao6Q/9aDpfgsc7IhP6Uv/ADGqbTj3W9D+FQjgrLnZEI/NaUf+ox/fU2ufqN6H8KDjvakhWRwT0Zh95qVcGJc7Xtzzd8o5SO7sJNc+vd5VENrauxPXmPh11qT8FP8Avm2/23/Jk/xoPXjZL/lablz9jOvfyjp4Du+FQNWIPXpU340r/li41/M+9Aah1xCochW51zoxHKSPQ9KDKt7O4ujiKKSU/oITg48hppivC9spYW5JUeNx3MCDj0P86V1Rwv2DHa7NgCLytIokc95ZhnX4YA8hWj44bsRz2BuMDtbfBDY1KMwVl+8H4HxoObrV9ep01/nX+dK6V4QbxyXezZO1YuYmZAx1PLyBgM9+MkZNc0yjBP8A0q9fZ3m5rW8XwdNPWPHT1FBSF+xMrnXHM2O/TmOK2W5t0I7+1c9FmiY+gcf41qroESMD3Ej5GsnYA/rcGf8ASR9dNMj91B1DxH31GzrUsuDM/uxqfHvYjwXr8q5i2htuSV2eRuZskknUknr86mnHTaTvtSSMn3YljCjyKcxx6kn7vCq7WPx/nvFAMzN3nyA8816paurDmRh4cwI/EV0dwc3It4LGG4MatPMvMzsASBk4Vc9B36dan9zs6KQcrxo48GUEfeKCHb0b3/QNjRzj+0aOJEz+cygE48gCceVc4bS2m0rO7OWZySSTkk+Pr/GrS9oa+Pa28A0REL4A72blH3KKpo6dKCwOHfCKXacRnaUQw5Kg8vMzEaNgZAAHTJ+VfjiLwyn2YqsJO2gY8vaAFWB7lcZI8cEHXyrJ3P43zWFpHbC3jkWPOGLFTgnOCAMd/WsffbjHcbRtzbmGKONipOMsxKnI949Pl8aDQ7pb0T2k6yRuQVx6Fe9T4qa6B3l3hW62FJcoNHjyRnoQ2HX4EEVzFBknpVw7uXrNuteDOsbkD0LI3/uNBUzNnr8M/PP8+NeUUZJ0Bzp3a+NftI85yNP+tXB7P2zY3kuneNWKrGASAcZLE/gPlQbngFs50huHZSFYoBkEZKg5x4jUVbFflEAGAAB4Cv1QVH7QaZhtT+m/4CqJmbX8Mff/AD511hv3usL+0eHQOPejY9zgafA9DXLu1tlSQStHIrJIhwQRjB9fDzFBc3ArfS3+jG0kkWOVXZkDEDmVsHQnqQc6eBHnU53t33trS3kdpEZuU8qKwJLEaDToD41yTHMyNlTg19lu3c6knrQe9zICWJOcnOnT/pUy4Jrna9tju7bP+5eoGsZq6+Ae40iub6UcqgMkQIwSToz+mMjzyfCghfGQZ2xc6a5X7o1qIJKM9+PDSprxmh/ytcY/QP8A6ak/z5VDew1Px7v5x/hQdhbvj+qwf6qL/gFaXiihOybvH5gPydT+6t3sBcWsA8Iov+AVqeJBxsq8/wBS1ByZO2p+P7quz2dP7C9Pmn/Aapa4XU/dp8/T/Cru9ndALW9J/OTP+7JoKNumy7HPUk6dOvd5VsN1U5r61XxmiHzcVgzgFmPdk8vz019K3e4cGdp2fh28J/8AOP4UEk472ZXa0jkEB0iKnxATlP3jHwqvV/CuneLe4p2hbBogDPDkr+kp+sv4Eelcz3FmyEhgQRoQRgjrn40HSnCPfe3ubKKDnVZoVCMhOCQNAy56gjHTpU4vdpRQrzSyIi+LMB+NcW5ZCCCQeoI08q9/6QlcjmkZv1iT+JoLY9oCMG5t5RqkkWAR34Yn8GFVAUB7+/wrpfePc3+ktiQIgHbpDE8RPjyDmUnwYZHy8K5xu9mvC7JKpV0OGUjBBHUUFrbl8CobyyhuXuZFaVeYqqrhdSMa9+lbib2erWNcteOo8WCAfM99V3ubxRvNnxmOIq0XNnlkUkAt1IIIIzjxxXlvdxCutocvbuAi6iNBhM9M4zqfMk0Fgngts/p/SXl9aL+Nbza+6cNjsC8ihl7ZWHMXODrzKCBy6aYqhtlWEk8iRxqXd2woA1JJ0Ga6C2tu19A3cmt85ZYiznuLs4ZseWdBQc9LH1J8unxq6vZ3b3Lz1h/+SqWUH+fjV0+zx9W89Yf/AJKC4qUpQK0W8u5drfL+XjBYDAcaOPj3jyOlKUFb3/s6ITmO5IHg6Z+8EVrh7Ozgj+sx/wB1q+0oJZu1wPtIGDz5nYdx0T+6Preh0qx0QAAAAAaADQD4UpQQTenhFBfXLzvLIjPjIUKRoAB1HlWpTgDaj/PzHx0T+FKUFm2luI0VB0RQo9AMD8KxN4tjC7tpbcsUEi8pYDJGoPT4V8pQVi3s8Rkk/Sm1/wDDH8amW4nD1NmQzRrI0nbEEkgDGF5egpSghDezyvNkXOB3e5/j6ffWz3c4GRW1xHO87OY3V1VVwCV1GTnpoKUoLSqIb38MrW/yxXs5T/nE6n9Yd9KUFc3fs+y5wlxHy9BzBgcHr0H85rN2P7PChg1xcZA+zGuM/tN0+XjSlBcdpbLGiouiooUDyAwKjO+fDq22gOZ15JQNJFGunQN+cPWlKCubr2fZCTy3EXL3Aq2cfyK+Wns9Scw57mPHfyoxPyOKUoLJ3N4dWuzhmNS8pGDK+ObHgB0Uelbnb2yFureSBiQsi8pI6jvB+Yr7Sgq3/sAGT/WfT3P8amm4G4K7MWUCQyGUrnTAHLn/AOxpSgltKUo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58" name="AutoShape 10" descr="data:image/jpeg;base64,/9j/4AAQSkZJRgABAQAAAQABAAD/2wCEAAkGBhQSERUUExQVFRUWGRcYGBgXFxkaGhwbGhgdGBgbHRgcGyYiGBsjHxgaIC8gIycpLCwtFx4xNTAqNSYrLCkBCQoKBQUFDQUFDSkYEhgpKSkpKSkpKSkpKSkpKSkpKSkpKSkpKSkpKSkpKSkpKSkpKSkpKSkpKSkpKSkpKSkpKf/AABEIAOYA2wMBIgACEQEDEQH/xAAcAAEAAgMBAQEAAAAAAAAAAAAABgcEBQgDAQL/xABOEAACAQMBBQUEBQgFCQgDAAABAgMABBEhBQYHEjETQVFhcQgigZEUMkKhsSNSYnKCwdHwFSQzkuElQ1Nzg5Oys/EXNWOio8LD0hg0dP/EABQBAQAAAAAAAAAAAAAAAAAAAAD/xAAUEQEAAAAAAAAAAAAAAAAAAAAA/9oADAMBAAIRAxEAPwC8aUpQKUpQKUpQKUpQKUJqP3O9IeUwWq9tIPrEf2aebN+75ZoN+zgDJOAO+tHfb528Z5QzSv8AmxKXP3Vj7T3bSSJjdzudDqG5EXT7K/xyTUK2FtG7twsDiS3tTI4+kvCQwQ5KZJGFLHvbpQbq/wCMttE5jaGYMucggKR8Caxf+3O1z/Yy/NP41+Ns7mWd5MtrAVLKRNcz83PLy6hUD51Zzk+AC+YrRbH4NwTx3QWV+1iuJIoyT7vKmMKwHeQcEjpQTLZXFu2nblWKfzITnx5nlycVK9m7ZhuBmKRXx1wdR6jqPjVW7QubTZ8Ru9mzLHNzCOS0LGRXKsVZCmSyspLe8DjTwrH3Xsjta+nnmZ7OUCMrHEWRmGCC+W1PQA/CguelReOK8syCXa8h6HQCZR4+En41vtnbUjnTniYMOh8Qe8EdQfI0GVSlKBSlKBSlKBSlKBSlKBSlKBSlKBWPtC/SGNpJCFVRkk/h6175qo9vbZfam1Y7KJiLdDlyD1C6yNp6BR+tQWps29E0SSAEB1DAHrg9KyaxbC5iYFImUiPCEKc8pAGnyxWv2pfGWT6NCcNjMjj7CH/3HoPnQeV4zXpaKNikCnlkkU4ZyDqiHuHi3wFY13vJs/Zi9k0iREalF95vVsZOfM1h8RN5V2Ts0mHCvpFCv6R7/PAy1cs3l68rtJIxZmJJJ7ydaDp7/tH2VNNG7XBymiBlYIGP2sEfW7ge7NSm4vkmtZHh5JwUcKFIYMeX6uemufvrjKpJuhv3c7OkDQueXI5kJyjDwI9O/qKC/NhcI4oEV0nuYZigDtFIo1OrAAoRjNancrce47W+/rs8adtJH7hUvIQcmRiwIDEMNQAck1MNg79w3ViLtFdgNHjRS7q3eOUaka5z4a1DN1uKAEt2v0aeTmnkkXkXLAHChXA+qRgffQbLYPDqHZd2k3OZUlzGTIoJSRjlWz545c9ct51NNtbDS4UEkpIhzHIv1kPXQ94PeOhqIbb3jvby3eO32dMrHGHlKqFIOQwB6sCARX63QgvNoQ9pezsihmTsYx2ZJU4bnI1GCCMDH30H6sOKKmb6IY2muQ5jBixyOR9rJPujvPXGDWc26dxHO95DKqzyavDj8i+ABjPXm0Hvnv7hXve7gW68slrGsM8R5o3XvI+y+frBuhz41vdlbRE0QfBU6hlPVWU4ZT6Gg+bK2oJkzgqy6OjfWRvA/uPeKzaiG9u88dpNEyAvITiVVBP5LB1cj6pB6Z8+6pTZ3iyxrIhyrAEHyNBhSbwwrci2Y8shUMuRgNnuB8fKtnUA4u7Gd7YXMOe0tzzEjryd5H6pwfga23D/AHvF9bAsR2qaOB3+DD1/GglNKUoFKUoFKUoFKUoFfCa+143kvLG7eCsfkM0FaWO+M8n9K9mGZlZREqgsVzmPmCjXQDJ+FU4m1Lm2uJOTnimYGNwBhsMQSviCcDzqW7ib8pZ3F7PJk80bci/nSc4IHl3/AAzWg3b3qVNo/SriNrhyWdVBA5pT9UnPcMnGO8LQXvuls1dl7MBkzzBTLL4l2GSvw0X4V7XF01ra82M3VwdANfyjjQD9FB+Ga/W1ZnnuLOAjlDAzyqdcCMLhT4jnYD4Vn2g7W7lcjIhxEn6xAeQ+uCo+FBTvtAW0iRWCu5kKo4dj3t7uT6mqYrpH2gbFG2cshHvpIoU9DhgcjzHQ/Cub1FB8FfSa+g61stj7LjmE5knWERRM68wJMjDAWMDxJoLX9nS8btbiPPuGMPju5gwAPrg1YPDxfy20/wD+2Xp/PWtJwp3OltdmdtCUF1cAODIDyqn2VwD4a586124VrtPt74RPCuLh+0LglTJkluXGuPXxoLhqPxyrb3zqSFW5QSDuHaR+6/lllKn9isX+jtpkDmu4I/ErFnT9qqu3/wB/LWNSiTNtC51AeTSGLIwSqDCs3h1HfmguObeqDmKxlpnXQrCpfB8CR7o+JqLRbNv5tou2JLS1lXLcjIWJUADm68rtk6juUVzadsza/lGGeuCR591bzYPEu+tHDRTsQOqOSyHyIP4jXzoOrdn7MjhTkjUBe/vJPeWJ1YnvJrB2TZi3keFRiNvfjGuFz9ZR5Z1A7s1HOHfFeDaYEbfkrkDJjPRsdSh78eHWpJvI5SNZhp2Lq5z+b0f7jQQLindXGz5VuYGLQz5jmhbWMty+Gfd5lBGR3rUJ4ObWkjv/AHUcxurq5APKuFLrk4wMchGp76uPiDLafROzvGKxTOIw4GeRyGZXJ7gOXrVZ8L9pfQby62e5V+1DcjqchmRWK4xphlJPwFBKuDW+Ul6t0kpyYpiV8eVyTg+QIOKsmqL9ne5/rF8dACEb095vu1q81bIyKD7SlKBSlKBSlKBVbcQ95jbbRtF15HjkRxnAIkPKPiDg1ZNU5x5smWS1uF6DmXp9oEMPn+6gi+40dtFBf3N5Csoi5I1RtcyMzEKOmvujJ7hmvbg5ub9Lu/pbjEUDc2MaNJ1VR5LoT6Ad9bPili5js4LSEGS5H0qQRgakoV5j3ae8c6dK1vA2+uXvEhErCCMSSvGD7pJXkGQOupB18KC67eQPfyjGsMMQz/rXdmHyjSv1JtCKzheS4kSMczuxJA6seX1PLyjTwr87LfN3d6YIMIz4jsub7ixFcvcQt4Jrq+maVmIV3VVzooDEAAegoNvxQ4ovtNxHGClsh91TjmY5Pvt4aYwvd8agWdK+VmbHsO2uIos47R0TJ7uZgufhmgw8172Nq0sixoCWchQB4npXQb+ztZcq8s04YYyTykHx93Ax863+5vCS02e/arzSyj6rPj3dMaAd/maCUbAsTDawRN1jijQ+qqAfvrS70by2uyImlZNZnLcqdXc6sST09alDuACToBqTXK3FjfU398/KT2MRKRjxA0LfE5Ppig3u+/HOe7jMMCdgjaMQ2WI7xzYGAfL51VxYkk9TX5NMUA0pX0UHrZXrwyLJGxR0IKspwQR511RuZvB/S+yeZiBI6PDLjufl5SQPPIb41yjirq9nDah57q3J0KrIB5g8p/GgsKbZC7X2MsbthnQe94SR+7n0yD86rDhLcJa7SaxvIF7bmZY5WBDowUjl6dGUnB0+Oas7h3FIuy2jTSSN7mNCemVdgp17s461UW+F61+i7QjXkvLUolyqeTYjmXv5c5U+B5fKgjjbbl2bcXsVu3KHaaA6fYWQr8D7oGR510xuFdGTZto5OSYY8n9nFUbxfsLWOOyeGMJLcp9IlbUk86qR1OmWLHA0yaurhmuNk2X+oT7xmgk1KUoFKUoFKUoFVLxW3mhurCeNTiW2uEDKx1wCycy+IP3VbVc4cWtkdhtR85EcxWQ8vXB+vjzzk/GgkN1vQId2oXUATyh7RXwAwRWbm97rjlU/Pxr14DGCCIuzjtruVoo17+WJC7fDU6+laXilsBYLHZsFtIZoz2xTplzKQ4IA8SxA9cVp+HOzJLbbsEDY545HVv8AdsW+799B0FY4W9uVz9ZIJP8AjjP/ACwfjXKe+9mYtoXMbAgrLJ18CxI+YIPxrqbaMvZX0Dn6syNCTj7QPOmvwb5mqL4/7FaLaXbY9ydFIP6SDlI9cAUFY5rZ7tShby3JOAs0ZyfJwa1gr0tpOV1YdQQRnyOaDt2lafdLeFL20huEIPOoLAdzY94Hw1zW4oIlxUnnTZdwbcHn5cEjqFz7xHniuTSPHrXbroCMEZB6g1SPFrg8qo95Zjl5ctLF3Y6sy+nUjuA08KCjTX2hFKD5X0UNKBVy+zrYESXc5BCrGEz3ZJ5jr6CqdijLEAAknQAamul9g7AOythMpGJ5EJb/AFso5VX9nIHwNBvNwEWDZ0RZwA7M2SdMvIeXU+OR86qm4kGzN4zriJ5PeGmOzmHQjwBP/lqwuIGyxDsB4sn8kkIz5q6/vqmNuwTXVpDfu3PyH6K57x2YDRFj3llcjP6IoJBxtdbja9vboQvIkcZOQAOZie/QYBq39xtu280bw2usNryQq3c2F6jy0xVM8YN01heC7MhdrpRzKw+qyRpkg94Oeh6VYvAnZ/Js4yEYMsjH4ISv45oLIpSlApSlApSlAqtOOG63b2guUHv2+S3iYz9b15evzqy6rni5d3VqsdzAcxYaOeNhzIyt05l+YyOmlBqOCs0F1AqTBXns3douY5ZUkxkgd+GB9NKrfYm9SQbb+luQY+3kZiNSFbnXOO8+9mvbhZLKu1oDECcue0C/6MghifIaH4VgRcO7iTaM9mvumLtXZmBxyoOZT6N7oH63kaDoK12/HtSyeW1zzRvlQwwQ8ZDLkDpzD7mrT8T9iDamyRLEvM6YlTxHc6+o7x4rUL9nrbHLcT25J/KIrgHuZC2fXIb7hVptIbGdub/9Wdshu6KVvrA+EbnXPcxPjQchsuDilWZxi4dtaXJuIU/q8xyMdFc9VPqdR61JN3/Z+imtIpZLl1klRH91FKjmUMAM6nr1oKn3e3uurFi1tM8ZPXByD6qcg/KprBx8vwhVmQn87sxnp64+6pjH7N0ABzdyH/Zr/GtnZez7YKpEjzSE9DlVx6AD8aCv93eMm0TcIC3a87hezIGDkgYGBp6+ddCbTObeTI/zb6dfsnTzqGbs8GbOzuFnDSSMmqB+XCnuOg1NTHae2YLdeaeWONcfbYDTyB1PwoOLpFwSD1r81sd4XjN1MYv7MyOU/VLEj7q11B+4oGY4UFie4DJrf7J4f31wwEdvKc9CVIX1ycACpx7Pe1Io7yWKRR2kqARucZBUksg8OYEH9geNX3tbakdtC0spwijJ8T4ADvJ6AUFO7s8LTsySCSXknvJJVWJBkpGo1lkOccxVeh6AkdasfbMLXV7BCM9lARPKe4sP7FfnlseAFYVrdvEjX1yhNxPhIIPtIp+pEP0iTzMfPyrf7ItzBbl5yvaEGWZh05sZbX81RoPIUEe4p7Sj/o28iB5nRIyyjUgO+FJ/un5VBeBXLKbu2lVXjdI3KtqNGK6g+v3Vpo9uybQfbBAJ7W37VR4LBKnIoH6rH45rWbm2W0o7S6ubNFMTIYpH5hzqFw7FASDkA9flQbXfzarbW2slrbjKRN2MeumQfyj+gx18Eq+NhbKS2t44I/qxqFHn4n1JyfjXJOxrudJR9HZ0dxyHkyGOTgjPdnSuqdytkPbWMEUhJdVy+Tn3mJYjPkTj4UG8pSlApSlApSlArG2ls5J4nikXmSRSrDxBGKyaUHMm8mwrnYl8rxkjlYtDJjRl8G+Bwwq49w9u2m0u0uUQJdMixTrnJAGcY/ROTr8D0ra79WdlLbcl+ypGT7rk8pVsHBVu44zVBXj/AND3yT2FzHcRjUFToVOcxyKPEd48joRoGv3c2qdnbVRj7oimKHJ+xzlWz5YOfhVvWXFeJ9oXVjehViMjxRs3TCnk5X8mwSG7s1W/Erd17hU2tBEywXK80i41jk6NnxVjqG6emlfniTu4UW1vkyy3UEZkb/xhGoY/tY5vXNBeBto40+g3n5SCT3YZH6EZ9yNn7pV05W78DvGuDbX0mxohFOrzWaaRzxrzNGpOiSr1wM6ONO6ofwi39S7iOzb3EmQREX15lx/ZknvH2T5Y7hU+YXNl7nIby0Ax1BnjXpykH+3UD9rHjQYK8aNmZx2zAeJjbH4Votu+0JaRAi3jkmbuLYRf3kj5V47a4UbP2kGlsJlhlGeZBqoPg0Z96I58PlVX7x8Jto2uS0BkQfbi98eumo+IoPXb3GXaVyTiYwoeiw+5gfrD3j86hlzePIxZ3ZmPexJPzNfZrJ00dSp8wR9xrwIoFAKyLTZ8krBY43dj0CqWPyFT7drgdf3BDSqLeM9TIfex+oNfnigg+yTJ2qGHm7TmHJyfW5s6Yx311ZsO+lSwjk2oEWRdTkAnIPue7/pD4LrnpUX3Y2NZbMYxWSNe3nRnGCE/Wk+rEviAc1KLLYpjJu7+ZXkQFgOkEIA1KKepx1c69cYoPC4u1h59o357JUHLDGdSit4jvmfOMDoNM9TUN3o4n/SNjyycvZmeaS3QA69mFUsSfHDYOPGq54mcRX2nccsfMLdCRGvee7nI/OP3DTxrb8Qd0ZLe02VaoC0rrJlF1JkcoxAHxA+FBtOAVtz3VzM2ORYORs9PfZT6YxGc14b+8QLdYG2fs1BHBk9o6/bJOqrrnlONT1IAGgqObUN/sy3awaIwrMyu7rqZOZcBDICVAGDoMHxrZ7pbp2UMqvtK7iDDXsI27Qnvw7pkAdNAflQSvgrw8xi+uE8OwUjH+0I+4fE+FXPXlaspRSmOUqCuNBjGmB3DFetANKUoFKUoFKUoFKUoMXaOzY542jlUOjaEH+dDXPHEHhRNYkyRgywdzgar5OO716Guka+MoIwRkGg5q2LxkvLZFilCXMIHLySKM8mMcvMPL84GrIsN/tl7WtvocmIC68qxuAApGilHHugjTHTwrZ7xcG7C6JZVMDnOsWAM/qHT5Yqm9/eHkOz+l6kspYAxBCrqMZ5ieZgO7Q460Gl3i3Zn2Xd9nJkEYaN16MM6Mp+HwrobhfvuNoWo5j+WiCrJ+lpo3xxr55qoN1eIlrBs5ra+ge8YSFo1YjlVeVQAHY8yag/VHfXnsfi7HYvIbGxjiSTGQ0ryHTpjoFAz0xQX5tXdG3nbtChjl/0sRKSf3l6/HNYEuz9pQD8jPHcjuWdQrD9tMc3d1FU5N7QN8SeVYlHhyZ+/P84qX7vb67dnQSpZxyRnpzDkyP0feBPhnpQb+52rfjBn2RFN5xyIx+TDpWK1/KVHLsD0DdiP3elfZeMH0aRY9oWc1szahgQ6kdM9xxnwzXteccNnIuVaSRu5VjIJ+LYA+fdQfbe62of7DZ1rbaD3ncE/3UA8u+tmm581xg7QuGlHUwxZji9Dg8zjp1PdWisd/wDaV6hey2eBH3PLIBnr9XPKG+GajO9fE3bOzyq3EEKc2Sp5eZSB1wytjI8OtBdFls+OFAkSLGo6KoAHyFUdx237d5Ts+LKohBlI+0xAYL6AEfH0rVD2hr/8yD+6f41j2/GQGXtZ7C0lkJyZCmGOmPMaAAdO6gzeGW4kduF2ltIrDAmGiWTQu32W5epA6gY1x4VJN5uOdoJFe2thPKgKxyyDlC83Xl+1rp4Zqst+d9DtO87YhkTlCqhbmC4HvY07zrU93Z4JQXcCSi+Eik5PZx9PFfebIb1HwoIHvFvre7UdRK3OM+5FGvuhjpoupJ8zk1Z/Dbg0YytxerhhqkOhHT6z/wD18tfCp5ulw7tNnj8jHmTvlfV/geij0xUmoPgGK+0pQKUpQKUpQKUpQKUpQKUpQKim83DSzvnMkiFZD1dDyk9wyOhNSulBSu1vZ5yT2NwMdwddfmK03/49XeR+Uhx48zfhy10HSgqPdXgHFDKst1IJeXXs1GEyCMZPePLv/Gb73b8W+zo/f96Q6JEmOY+H6q+fyrd7T7TsZOxx2vK3JnpzY93PxqI7k8Oxbsbm7Imu3PMWJ5gmfDPVv0vgPMIs2497tuZLjaH9XhUfk41HvgHU6HoTplm10GlZW1vZ9tmX8hNJG2PtAODpjXoR8PlVr0oKh2FvVebGIttoRM9uuFjmQZ5RroD0ZR4H3h51Y91Z2u0rbDBJ4H1BB+8Eaqw+YrYXtikyNHIodGGCrDINQfdncu52ffEQPz2UmSys2qnBxp3kHAyOoOtBHdreznA5JguXjHcrqG+8EfhWrHs4SDH9aQ+PuNV60oKk2V7PNsmDNPJIe8KAo9Ncn8Ksbd3dmCxi7K3TlXOTkkknGMknrW1pQKUpQKUpQKUpQKUpQKUpQKUpQKUpQKUpQKUpQKUpQKUpQKUpQKUpQKUpQKUpQKUpQKUpQKUpQKUpQKUpQKUpQKUpQKUpQKUrzuJgiszaBQSfQDJoPSlc570cVbmeY8kjxRgnlCMV0yQDkdTWXuTxduIp0SZ3lidgrdoSzD9IMfDwoOgaV8Br7QKUpQKUpQKUpQKUpQKZqvd/+KIsmaGFQ0oxzM31VJ1xjvOB99VbJxWvnfJuGQeWnj0GP3eFB0pSoDwk3qmvYZu2cuUZeUkAHBHQ4AzqM/Gp9QKVFt+N+V2cqFoy5fONcDTH8ahw4+pg5tj5YkHqeooLapWm3R3jF9apcKpQOWHKTnHKxXr8K28j4BPgM0H6pVYzcdbdWI7B8ZIB5l18PTNbXdjirFe3K26xMrMpYEsCNFLY9dKCc0qBb4cWobCdoGjZmUAk5wNRkfdr8a1Nnx6t2YAwuB3kMugz4HGTjXFBadKhu3OKtjbxB1lWVmGVjQ+9+1+Z179agU/tByc3uwRcue8sTj+NBd9eF9aiSN4z0dWU/tDH76g+6HGC2vGWKTEMrY5cnKMT3Bu469DU9dsAnwoOTt6N15rSZo50ZSM4bHusM6MD0IP76ydw9zJry8jVVPIGBkfBwFGC2uOpGgHiRVq7X432BYo9u8qg4yQhGQcdGrN3V4v2dxcR20ULRdoeUE8irnGnTrnQCgscV9pUY3r4hWtjlZG5pMfUXr8fCgk9Kpi748ODlYkx3Ak5/n+FZOxePqM4W4hwD9qM5x5lT69xoLepX5jkDAMNQQCPQ6iozvbxCtrAEOwaX/RrqR+t+aKCUUqkbvj7Ic9nEi+TEk+A6ev3V62PHKbKl4oyh64yMfGgumsDb20vo9tLN+YhI9e778Vi7t71wXqc0Te8Mc6HRlz5d48CNKxeIn/dtz+p8tRk/DrQcybV2g0shdzzM2pPiTk6/GpBw43BO05nDMUjQKWYDJ1J5QPl91ROU+8ceI/fU+4ScQ4dntMk4YrJynKjUMvNoQcaEN91Bd+6W50Gz42SHmPMcszHJJAwPgK3taLdbfK32grNbsx5CAwZcEZ6fga3tBUftAPiK38y4+XKao53q7vaEPuWummZfnhao6Q/9aDpfgsc7IhP6Uv/ADGqbTj3W9D+FQjgrLnZEI/NaUf+ox/fU2ufqN6H8KDjvakhWRwT0Zh95qVcGJc7Xtzzd8o5SO7sJNc+vd5VENrauxPXmPh11qT8FP8Avm2/23/Jk/xoPXjZL/lablz9jOvfyjp4Du+FQNWIPXpU340r/li41/M+9Aah1xCochW51zoxHKSPQ9KDKt7O4ujiKKSU/oITg48hppivC9spYW5JUeNx3MCDj0P86V1Rwv2DHa7NgCLytIokc95ZhnX4YA8hWj44bsRz2BuMDtbfBDY1KMwVl+8H4HxoObrV9ep01/nX+dK6V4QbxyXezZO1YuYmZAx1PLyBgM9+MkZNc0yjBP8A0q9fZ3m5rW8XwdNPWPHT1FBSF+xMrnXHM2O/TmOK2W5t0I7+1c9FmiY+gcf41qroESMD3Ej5GsnYA/rcGf8ASR9dNMj91B1DxH31GzrUsuDM/uxqfHvYjwXr8q5i2htuSV2eRuZskknUknr86mnHTaTvtSSMn3YljCjyKcxx6kn7vCq7WPx/nvFAMzN3nyA8816paurDmRh4cwI/EV0dwc3It4LGG4MatPMvMzsASBk4Vc9B36dan9zs6KQcrxo48GUEfeKCHb0b3/QNjRzj+0aOJEz+cygE48gCceVc4bS2m0rO7OWZySSTkk+Pr/GrS9oa+Pa28A0REL4A72blH3KKpo6dKCwOHfCKXacRnaUQw5Kg8vMzEaNgZAAHTJ+VfjiLwyn2YqsJO2gY8vaAFWB7lcZI8cEHXyrJ3P43zWFpHbC3jkWPOGLFTgnOCAMd/WsffbjHcbRtzbmGKONipOMsxKnI949Pl8aDQ7pb0T2k6yRuQVx6Fe9T4qa6B3l3hW62FJcoNHjyRnoQ2HX4EEVzFBknpVw7uXrNuteDOsbkD0LI3/uNBUzNnr8M/PP8+NeUUZJ0Bzp3a+NftI85yNP+tXB7P2zY3kuneNWKrGASAcZLE/gPlQbngFs50huHZSFYoBkEZKg5x4jUVbFflEAGAAB4Cv1QVH7QaZhtT+m/4CqJmbX8Mff/AD511hv3usL+0eHQOPejY9zgafA9DXLu1tlSQStHIrJIhwQRjB9fDzFBc3ArfS3+jG0kkWOVXZkDEDmVsHQnqQc6eBHnU53t33trS3kdpEZuU8qKwJLEaDToD41yTHMyNlTg19lu3c6knrQe9zICWJOcnOnT/pUy4Jrna9tju7bP+5eoGsZq6+Ae40iub6UcqgMkQIwSToz+mMjzyfCghfGQZ2xc6a5X7o1qIJKM9+PDSprxmh/ytcY/QP8A6ak/z5VDew1Px7v5x/hQdhbvj+qwf6qL/gFaXiihOybvH5gPydT+6t3sBcWsA8Iov+AVqeJBxsq8/wBS1ByZO2p+P7quz2dP7C9Pmn/Aapa4XU/dp8/T/Cru9ndALW9J/OTP+7JoKNumy7HPUk6dOvd5VsN1U5r61XxmiHzcVgzgFmPdk8vz019K3e4cGdp2fh28J/8AOP4UEk472ZXa0jkEB0iKnxATlP3jHwqvV/CuneLe4p2hbBogDPDkr+kp+sv4Eelcz3FmyEhgQRoQRgjrn40HSnCPfe3ubKKDnVZoVCMhOCQNAy56gjHTpU4vdpRQrzSyIi+LMB+NcW5ZCCCQeoI08q9/6QlcjmkZv1iT+JoLY9oCMG5t5RqkkWAR34Yn8GFVAUB7+/wrpfePc3+ktiQIgHbpDE8RPjyDmUnwYZHy8K5xu9mvC7JKpV0OGUjBBHUUFrbl8CobyyhuXuZFaVeYqqrhdSMa9+lbib2erWNcteOo8WCAfM99V3ubxRvNnxmOIq0XNnlkUkAt1IIIIzjxxXlvdxCutocvbuAi6iNBhM9M4zqfMk0Fgngts/p/SXl9aL+Nbza+6cNjsC8ihl7ZWHMXODrzKCBy6aYqhtlWEk8iRxqXd2woA1JJ0Ga6C2tu19A3cmt85ZYiznuLs4ZseWdBQc9LH1J8unxq6vZ3b3Lz1h/+SqWUH+fjV0+zx9W89Yf/AJKC4qUpQK0W8u5drfL+XjBYDAcaOPj3jyOlKUFb3/s6ITmO5IHg6Z+8EVrh7Ozgj+sx/wB1q+0oJZu1wPtIGDz5nYdx0T+6Preh0qx0QAAAAAaADQD4UpQQTenhFBfXLzvLIjPjIUKRoAB1HlWpTgDaj/PzHx0T+FKUFm2luI0VB0RQo9AMD8KxN4tjC7tpbcsUEi8pYDJGoPT4V8pQVi3s8Rkk/Sm1/wDDH8amW4nD1NmQzRrI0nbEEkgDGF5egpSghDezyvNkXOB3e5/j6ffWz3c4GRW1xHO87OY3V1VVwCV1GTnpoKUoLSqIb38MrW/yxXs5T/nE6n9Yd9KUFc3fs+y5wlxHy9BzBgcHr0H85rN2P7PChg1xcZA+zGuM/tN0+XjSlBcdpbLGiouiooUDyAwKjO+fDq22gOZ15JQNJFGunQN+cPWlKCubr2fZCTy3EXL3Aq2cfyK+Wns9Scw57mPHfyoxPyOKUoLJ3N4dWuzhmNS8pGDK+ObHgB0Uelbnb2yFureSBiQsi8pI6jvB+Yr7Sgq3/sAGT/WfT3P8amm4G4K7MWUCQyGUrnTAHLn/AOxpSgltKUo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064" name="Picture 16" descr="http://www.comune.inveruno.mi.it/images/immagini/oftal-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573016"/>
            <a:ext cx="2952786" cy="2694038"/>
          </a:xfrm>
          <a:prstGeom prst="rect">
            <a:avLst/>
          </a:prstGeom>
          <a:noFill/>
        </p:spPr>
      </p:pic>
      <p:sp>
        <p:nvSpPr>
          <p:cNvPr id="8" name="Titolo 1"/>
          <p:cNvSpPr txBox="1">
            <a:spLocks/>
          </p:cNvSpPr>
          <p:nvPr/>
        </p:nvSpPr>
        <p:spPr>
          <a:xfrm>
            <a:off x="827584" y="2636912"/>
            <a:ext cx="711919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Servizio </a:t>
            </a:r>
            <a:r>
              <a:rPr kumimoji="0" lang="it-IT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è… generosità</a:t>
            </a:r>
            <a:endParaRPr kumimoji="0" lang="it-IT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encrypted-tbn1.gstatic.com/images?q=tbn:ANd9GcQkV7oNDIa35pCgU1zkJlFxBdbVGVRWqUf6bbN3JSPcknGfYrcIf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95103">
            <a:off x="847439" y="314672"/>
            <a:ext cx="2943605" cy="2204864"/>
          </a:xfrm>
          <a:prstGeom prst="rect">
            <a:avLst/>
          </a:prstGeom>
          <a:noFill/>
        </p:spPr>
      </p:pic>
      <p:pic>
        <p:nvPicPr>
          <p:cNvPr id="19460" name="Picture 4" descr="https://encrypted-tbn3.gstatic.com/images?q=tbn:ANd9GcTXq9ZhqlKGhZL0pqigqhLzsYoUCUrFArDoUgg80nLBXzacj8PJ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97003">
            <a:off x="4890306" y="350490"/>
            <a:ext cx="2921634" cy="1944216"/>
          </a:xfrm>
          <a:prstGeom prst="rect">
            <a:avLst/>
          </a:prstGeom>
          <a:noFill/>
        </p:spPr>
      </p:pic>
      <p:pic>
        <p:nvPicPr>
          <p:cNvPr id="19462" name="Picture 6" descr="https://encrypted-tbn0.gstatic.com/images?q=tbn:ANd9GcSVn70FLq-_MtfvVK9l4UJYWTMWYjbjy3dSkgNQj3MNwF7DPuO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933056"/>
            <a:ext cx="3809670" cy="2535164"/>
          </a:xfrm>
          <a:prstGeom prst="rect">
            <a:avLst/>
          </a:prstGeom>
          <a:noFill/>
        </p:spPr>
      </p:pic>
      <p:pic>
        <p:nvPicPr>
          <p:cNvPr id="19470" name="Picture 14" descr="http://www.diocesi.parma.it/new/images/Loghi/caritas_logo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3573016"/>
            <a:ext cx="2335267" cy="3046463"/>
          </a:xfrm>
          <a:prstGeom prst="rect">
            <a:avLst/>
          </a:prstGeom>
          <a:noFill/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611560" y="2636912"/>
            <a:ext cx="72025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Servizio </a:t>
            </a:r>
            <a:r>
              <a:rPr kumimoji="0" lang="it-IT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è…solidarietà</a:t>
            </a:r>
            <a:endParaRPr kumimoji="0" lang="it-IT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9328" y="332656"/>
            <a:ext cx="1162472" cy="6048672"/>
          </a:xfrm>
        </p:spPr>
        <p:txBody>
          <a:bodyPr>
            <a:normAutofit/>
          </a:bodyPr>
          <a:lstStyle/>
          <a:p>
            <a:r>
              <a:rPr lang="it-IT" dirty="0" smtClean="0"/>
              <a:t>S</a:t>
            </a:r>
            <a:br>
              <a:rPr lang="it-IT" dirty="0" smtClean="0"/>
            </a:br>
            <a:r>
              <a:rPr lang="it-IT" dirty="0" smtClean="0"/>
              <a:t>E</a:t>
            </a:r>
            <a:br>
              <a:rPr lang="it-IT" dirty="0" smtClean="0"/>
            </a:br>
            <a:r>
              <a:rPr lang="it-IT" dirty="0" smtClean="0"/>
              <a:t>R</a:t>
            </a:r>
            <a:br>
              <a:rPr lang="it-IT" dirty="0" smtClean="0"/>
            </a:br>
            <a:r>
              <a:rPr lang="it-IT" dirty="0" smtClean="0"/>
              <a:t>V</a:t>
            </a:r>
            <a:br>
              <a:rPr lang="it-IT" dirty="0" smtClean="0"/>
            </a:br>
            <a:r>
              <a:rPr lang="it-IT" dirty="0" smtClean="0"/>
              <a:t>I</a:t>
            </a:r>
            <a:br>
              <a:rPr lang="it-IT" dirty="0" smtClean="0"/>
            </a:br>
            <a:r>
              <a:rPr lang="it-IT" dirty="0" smtClean="0"/>
              <a:t>Z</a:t>
            </a:r>
            <a:br>
              <a:rPr lang="it-IT" dirty="0" smtClean="0"/>
            </a:br>
            <a:r>
              <a:rPr lang="it-IT" dirty="0" smtClean="0"/>
              <a:t>I</a:t>
            </a:r>
            <a:br>
              <a:rPr lang="it-IT" dirty="0" smtClean="0"/>
            </a:br>
            <a:r>
              <a:rPr lang="it-IT" dirty="0"/>
              <a:t>O</a:t>
            </a:r>
          </a:p>
        </p:txBody>
      </p:sp>
      <p:sp>
        <p:nvSpPr>
          <p:cNvPr id="3" name="Titolo 1"/>
          <p:cNvSpPr txBox="1">
            <a:spLocks/>
          </p:cNvSpPr>
          <p:nvPr/>
        </p:nvSpPr>
        <p:spPr>
          <a:xfrm>
            <a:off x="2185392" y="485800"/>
            <a:ext cx="6635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3200" noProof="0" dirty="0" smtClean="0">
                <a:latin typeface="+mj-lt"/>
                <a:ea typeface="+mj-ea"/>
                <a:cs typeface="+mj-cs"/>
              </a:rPr>
              <a:t>tendere la mano verso il prossimo</a:t>
            </a:r>
            <a:endParaRPr kumimoji="0" lang="it-I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itolo 1"/>
          <p:cNvSpPr txBox="1">
            <a:spLocks/>
          </p:cNvSpPr>
          <p:nvPr/>
        </p:nvSpPr>
        <p:spPr>
          <a:xfrm>
            <a:off x="2185392" y="1133872"/>
            <a:ext cx="6635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400" dirty="0" smtClean="0">
                <a:latin typeface="+mj-lt"/>
                <a:ea typeface="+mj-ea"/>
                <a:cs typeface="+mj-cs"/>
              </a:rPr>
              <a:t>ssere sempre se stessi</a:t>
            </a:r>
            <a:endParaRPr kumimoji="0" lang="it-IT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257400" y="1781944"/>
            <a:ext cx="6635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400" dirty="0" smtClean="0">
                <a:latin typeface="+mj-lt"/>
                <a:ea typeface="+mj-ea"/>
                <a:cs typeface="+mj-cs"/>
              </a:rPr>
              <a:t>uolo</a:t>
            </a:r>
            <a:endParaRPr kumimoji="0" lang="it-IT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2257400" y="5166320"/>
            <a:ext cx="6635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400" dirty="0" smtClean="0">
                <a:latin typeface="+mj-lt"/>
                <a:ea typeface="+mj-ea"/>
                <a:cs typeface="+mj-cs"/>
              </a:rPr>
              <a:t>pera</a:t>
            </a:r>
            <a:endParaRPr kumimoji="0" lang="it-IT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2113384" y="4446240"/>
            <a:ext cx="6635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400" dirty="0" smtClean="0">
                <a:latin typeface="+mj-lt"/>
                <a:ea typeface="+mj-ea"/>
                <a:cs typeface="+mj-cs"/>
              </a:rPr>
              <a:t>ntervenire</a:t>
            </a:r>
            <a:endParaRPr kumimoji="0" lang="it-IT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2257400" y="2420888"/>
            <a:ext cx="6635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400" dirty="0" smtClean="0">
                <a:latin typeface="+mj-lt"/>
                <a:ea typeface="+mj-ea"/>
                <a:cs typeface="+mj-cs"/>
              </a:rPr>
              <a:t>oler far del bene</a:t>
            </a:r>
            <a:endParaRPr kumimoji="0" lang="it-IT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899592" y="3798168"/>
            <a:ext cx="6635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400" dirty="0" smtClean="0">
                <a:latin typeface="+mj-lt"/>
                <a:ea typeface="+mj-ea"/>
                <a:cs typeface="+mj-cs"/>
              </a:rPr>
              <a:t>Uno   aino di emozioni </a:t>
            </a:r>
            <a:endParaRPr kumimoji="0" lang="it-IT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olo 1"/>
          <p:cNvSpPr txBox="1">
            <a:spLocks/>
          </p:cNvSpPr>
          <p:nvPr/>
        </p:nvSpPr>
        <p:spPr>
          <a:xfrm>
            <a:off x="2113384" y="3150096"/>
            <a:ext cx="6635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400" dirty="0" smtClean="0">
                <a:latin typeface="+mj-lt"/>
                <a:ea typeface="+mj-ea"/>
                <a:cs typeface="+mj-cs"/>
              </a:rPr>
              <a:t>ncarico</a:t>
            </a:r>
            <a:endParaRPr kumimoji="0" lang="it-IT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289</TotalTime>
  <Words>44</Words>
  <Application>Microsoft Office PowerPoint</Application>
  <PresentationFormat>Presentazione su schermo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Tema di Office</vt:lpstr>
      <vt:lpstr>IL  SERVIZIO  È… </vt:lpstr>
      <vt:lpstr>Diapositiva 2</vt:lpstr>
      <vt:lpstr>Diapositiva 3</vt:lpstr>
      <vt:lpstr>Diapositiva 4</vt:lpstr>
      <vt:lpstr>Diapositiva 5</vt:lpstr>
      <vt:lpstr>S E R V I Z I 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SERVIZIO</dc:title>
  <dc:creator>elena</dc:creator>
  <cp:lastModifiedBy>elena</cp:lastModifiedBy>
  <cp:revision>30</cp:revision>
  <dcterms:created xsi:type="dcterms:W3CDTF">2012-10-01T19:38:12Z</dcterms:created>
  <dcterms:modified xsi:type="dcterms:W3CDTF">2013-04-10T07:31:21Z</dcterms:modified>
</cp:coreProperties>
</file>